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1" r:id="rId4"/>
    <p:sldId id="273" r:id="rId5"/>
    <p:sldId id="267" r:id="rId6"/>
    <p:sldId id="274" r:id="rId7"/>
    <p:sldId id="268" r:id="rId8"/>
    <p:sldId id="269" r:id="rId9"/>
    <p:sldId id="276" r:id="rId10"/>
    <p:sldId id="277" r:id="rId11"/>
    <p:sldId id="275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375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164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479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8021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896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6515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7138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5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986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030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579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587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C5AE-EE18-4A40-B5EA-F6E151D0B2EF}" type="datetimeFigureOut">
              <a:rPr lang="de-DE" smtClean="0"/>
              <a:t>21.02.2018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B2E59-5D49-44B1-83AE-83B1533701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580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r>
              <a:rPr lang="de-DE" dirty="0" smtClean="0"/>
              <a:t> for SBA </a:t>
            </a:r>
            <a:r>
              <a:rPr lang="de-DE" dirty="0" err="1" smtClean="0"/>
              <a:t>over</a:t>
            </a:r>
            <a:r>
              <a:rPr lang="de-DE" dirty="0" smtClean="0"/>
              <a:t> N32 (IPX)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NTT DOCOMO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9485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Processing </a:t>
            </a:r>
            <a:r>
              <a:rPr lang="de-DE" dirty="0" err="1" smtClean="0"/>
              <a:t>by</a:t>
            </a:r>
            <a:r>
              <a:rPr lang="de-DE" dirty="0" smtClean="0"/>
              <a:t> SEPP H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Receives</a:t>
            </a:r>
            <a:r>
              <a:rPr lang="de-DE" dirty="0" smtClean="0"/>
              <a:t> POST </a:t>
            </a:r>
            <a:r>
              <a:rPr lang="de-DE" dirty="0" err="1" smtClean="0"/>
              <a:t>request</a:t>
            </a:r>
            <a:endParaRPr lang="de-DE" dirty="0" smtClean="0"/>
          </a:p>
          <a:p>
            <a:r>
              <a:rPr lang="de-DE" dirty="0" smtClean="0"/>
              <a:t>Checks all </a:t>
            </a:r>
            <a:r>
              <a:rPr lang="de-DE" dirty="0" err="1" smtClean="0"/>
              <a:t>signatures</a:t>
            </a:r>
            <a:endParaRPr lang="de-DE" dirty="0" smtClean="0"/>
          </a:p>
          <a:p>
            <a:r>
              <a:rPr lang="de-DE" dirty="0" smtClean="0"/>
              <a:t>Takes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requesthistory</a:t>
            </a:r>
            <a:endParaRPr lang="de-DE" dirty="0"/>
          </a:p>
          <a:p>
            <a:r>
              <a:rPr lang="de-DE" dirty="0" err="1" smtClean="0"/>
              <a:t>Applies</a:t>
            </a:r>
            <a:r>
              <a:rPr lang="de-DE" dirty="0" smtClean="0"/>
              <a:t> all </a:t>
            </a:r>
            <a:r>
              <a:rPr lang="de-DE" dirty="0" err="1" smtClean="0"/>
              <a:t>patches</a:t>
            </a:r>
            <a:r>
              <a:rPr lang="de-DE" dirty="0" smtClean="0"/>
              <a:t> in </a:t>
            </a:r>
            <a:r>
              <a:rPr lang="de-DE" dirty="0" err="1" smtClean="0"/>
              <a:t>order</a:t>
            </a:r>
            <a:endParaRPr lang="de-DE" dirty="0" smtClean="0"/>
          </a:p>
          <a:p>
            <a:r>
              <a:rPr lang="de-DE" dirty="0" err="1" smtClean="0"/>
              <a:t>Recreates</a:t>
            </a:r>
            <a:r>
              <a:rPr lang="de-DE" dirty="0" smtClean="0"/>
              <a:t> SBA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forward</a:t>
            </a:r>
            <a:r>
              <a:rPr lang="de-DE" dirty="0" smtClean="0"/>
              <a:t> NF in </a:t>
            </a:r>
            <a:r>
              <a:rPr lang="de-DE" dirty="0" err="1" smtClean="0"/>
              <a:t>home</a:t>
            </a:r>
            <a:r>
              <a:rPr lang="de-DE" dirty="0" smtClean="0"/>
              <a:t> </a:t>
            </a:r>
            <a:r>
              <a:rPr lang="de-DE" dirty="0" err="1" smtClean="0"/>
              <a:t>network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SBA </a:t>
            </a:r>
            <a:r>
              <a:rPr lang="de-DE" dirty="0" err="1" smtClean="0"/>
              <a:t>response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handled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same </a:t>
            </a:r>
            <a:r>
              <a:rPr lang="de-DE" dirty="0" err="1" smtClean="0"/>
              <a:t>way</a:t>
            </a:r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181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Proposed</a:t>
            </a:r>
            <a:r>
              <a:rPr lang="de-DE" dirty="0" smtClean="0"/>
              <a:t> </a:t>
            </a:r>
            <a:r>
              <a:rPr lang="de-DE" dirty="0" err="1" smtClean="0"/>
              <a:t>agreements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IPX </a:t>
            </a:r>
            <a:r>
              <a:rPr lang="de-DE" dirty="0" err="1" smtClean="0"/>
              <a:t>providers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JSON-Patch </a:t>
            </a:r>
            <a:r>
              <a:rPr lang="de-DE" dirty="0" err="1" smtClean="0"/>
              <a:t>mechanism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update SBA </a:t>
            </a:r>
            <a:r>
              <a:rPr lang="de-DE" dirty="0" err="1" smtClean="0"/>
              <a:t>requests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responses</a:t>
            </a:r>
            <a:r>
              <a:rPr lang="de-DE" dirty="0" smtClean="0"/>
              <a:t> on </a:t>
            </a:r>
            <a:r>
              <a:rPr lang="de-DE" dirty="0" err="1" smtClean="0"/>
              <a:t>interconnect</a:t>
            </a:r>
            <a:endParaRPr lang="de-DE" dirty="0" smtClean="0"/>
          </a:p>
          <a:p>
            <a:r>
              <a:rPr lang="de-DE" dirty="0" smtClean="0"/>
              <a:t>SEPP </a:t>
            </a:r>
            <a:r>
              <a:rPr lang="de-DE" dirty="0" err="1" smtClean="0"/>
              <a:t>encapsulates</a:t>
            </a:r>
            <a:r>
              <a:rPr lang="de-DE" dirty="0" smtClean="0"/>
              <a:t> </a:t>
            </a:r>
            <a:r>
              <a:rPr lang="de-DE" dirty="0" err="1" smtClean="0"/>
              <a:t>complete</a:t>
            </a:r>
            <a:r>
              <a:rPr lang="de-DE" dirty="0" smtClean="0"/>
              <a:t> SBA </a:t>
            </a:r>
            <a:r>
              <a:rPr lang="de-DE" dirty="0" err="1" smtClean="0"/>
              <a:t>request</a:t>
            </a:r>
            <a:r>
              <a:rPr lang="de-DE" dirty="0" err="1"/>
              <a:t>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responses</a:t>
            </a:r>
            <a:r>
              <a:rPr lang="de-DE" dirty="0" smtClean="0"/>
              <a:t> </a:t>
            </a:r>
            <a:r>
              <a:rPr lang="de-DE" dirty="0" err="1" smtClean="0"/>
              <a:t>including</a:t>
            </a:r>
            <a:r>
              <a:rPr lang="de-DE" dirty="0" smtClean="0"/>
              <a:t>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line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HTTP </a:t>
            </a:r>
            <a:r>
              <a:rPr lang="de-DE" dirty="0" err="1" smtClean="0"/>
              <a:t>headers</a:t>
            </a:r>
            <a:r>
              <a:rPr lang="de-DE" dirty="0" smtClean="0"/>
              <a:t> </a:t>
            </a:r>
            <a:r>
              <a:rPr lang="de-DE" dirty="0" smtClean="0"/>
              <a:t>in JSON </a:t>
            </a:r>
            <a:r>
              <a:rPr lang="de-DE" dirty="0" err="1" smtClean="0"/>
              <a:t>elements</a:t>
            </a:r>
            <a:endParaRPr lang="de-DE" dirty="0" smtClean="0"/>
          </a:p>
          <a:p>
            <a:r>
              <a:rPr lang="de-DE" dirty="0" smtClean="0"/>
              <a:t>SEPP </a:t>
            </a:r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protects</a:t>
            </a:r>
            <a:r>
              <a:rPr lang="de-DE" dirty="0" smtClean="0"/>
              <a:t> </a:t>
            </a:r>
            <a:r>
              <a:rPr lang="de-DE" dirty="0" err="1" smtClean="0"/>
              <a:t>complete</a:t>
            </a:r>
            <a:r>
              <a:rPr lang="de-DE" dirty="0" smtClean="0"/>
              <a:t> SBA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responses</a:t>
            </a:r>
            <a:endParaRPr lang="de-DE" dirty="0" smtClean="0"/>
          </a:p>
          <a:p>
            <a:r>
              <a:rPr lang="de-DE" dirty="0" smtClean="0"/>
              <a:t>IPX </a:t>
            </a:r>
            <a:r>
              <a:rPr lang="de-DE" dirty="0" err="1" smtClean="0"/>
              <a:t>providers</a:t>
            </a:r>
            <a:r>
              <a:rPr lang="de-DE" dirty="0" smtClean="0"/>
              <a:t> </a:t>
            </a:r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JSON_Patch</a:t>
            </a:r>
            <a:r>
              <a:rPr lang="de-DE" dirty="0" smtClean="0"/>
              <a:t> </a:t>
            </a:r>
            <a:r>
              <a:rPr lang="de-DE" dirty="0" err="1" smtClean="0"/>
              <a:t>including</a:t>
            </a:r>
            <a:r>
              <a:rPr lang="de-DE" dirty="0" smtClean="0"/>
              <a:t> </a:t>
            </a:r>
            <a:r>
              <a:rPr lang="de-DE" dirty="0" err="1" smtClean="0"/>
              <a:t>originator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linked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 </a:t>
            </a:r>
            <a:r>
              <a:rPr lang="de-DE" dirty="0" err="1" smtClean="0"/>
              <a:t>elements</a:t>
            </a:r>
            <a:r>
              <a:rPr lang="de-DE" dirty="0" smtClean="0"/>
              <a:t> ("</a:t>
            </a:r>
            <a:r>
              <a:rPr lang="de-DE" dirty="0" err="1" smtClean="0"/>
              <a:t>next</a:t>
            </a:r>
            <a:r>
              <a:rPr lang="de-DE" dirty="0" smtClean="0"/>
              <a:t>", "</a:t>
            </a:r>
            <a:r>
              <a:rPr lang="de-DE" dirty="0" err="1" smtClean="0"/>
              <a:t>previous</a:t>
            </a:r>
            <a:r>
              <a:rPr lang="de-DE" dirty="0" smtClean="0"/>
              <a:t>")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array</a:t>
            </a:r>
            <a:endParaRPr lang="de-DE" dirty="0" smtClean="0"/>
          </a:p>
          <a:p>
            <a:pPr lvl="1"/>
            <a:r>
              <a:rPr lang="de-DE" dirty="0" err="1" smtClean="0"/>
              <a:t>Linked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required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ensure</a:t>
            </a:r>
            <a:r>
              <a:rPr lang="de-DE" dirty="0" smtClean="0"/>
              <a:t> </a:t>
            </a:r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order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patches</a:t>
            </a:r>
            <a:r>
              <a:rPr lang="de-DE" dirty="0" smtClean="0"/>
              <a:t> </a:t>
            </a:r>
            <a:r>
              <a:rPr lang="de-DE" dirty="0" err="1" smtClean="0"/>
              <a:t>even</a:t>
            </a:r>
            <a:r>
              <a:rPr lang="de-DE" dirty="0" smtClean="0"/>
              <a:t> </a:t>
            </a:r>
            <a:r>
              <a:rPr lang="de-DE" dirty="0" err="1" smtClean="0"/>
              <a:t>if</a:t>
            </a:r>
            <a:r>
              <a:rPr lang="de-DE" dirty="0" smtClean="0"/>
              <a:t> an </a:t>
            </a:r>
            <a:r>
              <a:rPr lang="de-DE" dirty="0" err="1" smtClean="0"/>
              <a:t>adversary</a:t>
            </a:r>
            <a:r>
              <a:rPr lang="de-DE" dirty="0" smtClean="0"/>
              <a:t> </a:t>
            </a:r>
            <a:r>
              <a:rPr lang="de-DE" dirty="0" err="1" smtClean="0"/>
              <a:t>tries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replace</a:t>
            </a:r>
            <a:r>
              <a:rPr lang="de-DE" dirty="0" smtClean="0"/>
              <a:t>, </a:t>
            </a:r>
            <a:r>
              <a:rPr lang="de-DE" dirty="0" err="1" smtClean="0"/>
              <a:t>delete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reorder</a:t>
            </a:r>
            <a:r>
              <a:rPr lang="de-DE" dirty="0" smtClean="0"/>
              <a:t> </a:t>
            </a:r>
            <a:r>
              <a:rPr lang="de-DE" dirty="0" err="1" smtClean="0"/>
              <a:t>patches</a:t>
            </a:r>
            <a:r>
              <a:rPr lang="de-DE" dirty="0" smtClean="0"/>
              <a:t>.</a:t>
            </a:r>
          </a:p>
          <a:p>
            <a:pPr lvl="1"/>
            <a:endParaRPr lang="de-DE" dirty="0"/>
          </a:p>
          <a:p>
            <a:r>
              <a:rPr lang="de-DE" dirty="0" smtClean="0"/>
              <a:t>A </a:t>
            </a:r>
            <a:r>
              <a:rPr lang="de-DE" dirty="0" err="1" smtClean="0"/>
              <a:t>pCR</a:t>
            </a:r>
            <a:r>
              <a:rPr lang="de-DE" dirty="0" smtClean="0"/>
              <a:t> will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produced</a:t>
            </a:r>
            <a:r>
              <a:rPr lang="de-DE" dirty="0" smtClean="0"/>
              <a:t>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idea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deemed</a:t>
            </a:r>
            <a:r>
              <a:rPr lang="de-DE" dirty="0" smtClean="0"/>
              <a:t> </a:t>
            </a:r>
            <a:r>
              <a:rPr lang="de-DE" dirty="0" err="1" smtClean="0"/>
              <a:t>acceptable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7166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interim</a:t>
            </a:r>
            <a:r>
              <a:rPr lang="de-DE" dirty="0" smtClean="0"/>
              <a:t> </a:t>
            </a:r>
            <a:r>
              <a:rPr lang="de-DE" dirty="0" err="1" smtClean="0"/>
              <a:t>solutions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Network </a:t>
            </a:r>
            <a:r>
              <a:rPr lang="de-DE" dirty="0" err="1" smtClean="0"/>
              <a:t>effects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Participant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lowest</a:t>
            </a:r>
            <a:r>
              <a:rPr lang="de-DE" dirty="0" smtClean="0"/>
              <a:t> </a:t>
            </a:r>
            <a:r>
              <a:rPr lang="de-DE" dirty="0" err="1" smtClean="0"/>
              <a:t>capabilities</a:t>
            </a:r>
            <a:r>
              <a:rPr lang="de-DE" dirty="0" smtClean="0"/>
              <a:t> </a:t>
            </a:r>
            <a:r>
              <a:rPr lang="de-DE" dirty="0" err="1" smtClean="0"/>
              <a:t>defines</a:t>
            </a:r>
            <a:r>
              <a:rPr lang="de-DE" dirty="0" smtClean="0"/>
              <a:t> </a:t>
            </a:r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everyone</a:t>
            </a:r>
            <a:r>
              <a:rPr lang="de-DE" dirty="0" smtClean="0"/>
              <a:t> </a:t>
            </a:r>
            <a:r>
              <a:rPr lang="de-DE" dirty="0" err="1" smtClean="0"/>
              <a:t>implements</a:t>
            </a:r>
            <a:endParaRPr lang="de-DE" dirty="0" smtClean="0"/>
          </a:p>
          <a:p>
            <a:pPr lvl="1"/>
            <a:r>
              <a:rPr lang="de-DE" dirty="0" smtClean="0"/>
              <a:t>Update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secure</a:t>
            </a:r>
            <a:r>
              <a:rPr lang="de-DE" dirty="0" smtClean="0"/>
              <a:t> </a:t>
            </a:r>
            <a:r>
              <a:rPr lang="de-DE" dirty="0" err="1" smtClean="0"/>
              <a:t>protocol</a:t>
            </a:r>
            <a:r>
              <a:rPr lang="de-DE" dirty="0" smtClean="0"/>
              <a:t> </a:t>
            </a:r>
            <a:r>
              <a:rPr lang="de-DE" dirty="0" err="1" smtClean="0"/>
              <a:t>very</a:t>
            </a:r>
            <a:r>
              <a:rPr lang="de-DE" dirty="0" smtClean="0"/>
              <a:t> </a:t>
            </a:r>
            <a:r>
              <a:rPr lang="de-DE" dirty="0" err="1" smtClean="0"/>
              <a:t>difficult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argue</a:t>
            </a:r>
            <a:r>
              <a:rPr lang="de-DE" dirty="0" smtClean="0"/>
              <a:t> </a:t>
            </a:r>
            <a:r>
              <a:rPr lang="de-DE" dirty="0" err="1" smtClean="0"/>
              <a:t>commercially</a:t>
            </a:r>
            <a:endParaRPr lang="de-DE" dirty="0" smtClean="0"/>
          </a:p>
          <a:p>
            <a:pPr lvl="1"/>
            <a:endParaRPr lang="de-DE" dirty="0"/>
          </a:p>
          <a:p>
            <a:pPr marL="45720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</a:t>
            </a:r>
            <a:r>
              <a:rPr lang="de-DE" dirty="0" err="1" smtClean="0">
                <a:sym typeface="Wingdings" panose="05000000000000000000" pitchFamily="2" charset="2"/>
              </a:rPr>
              <a:t>no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iterim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solution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dirty="0" err="1" smtClean="0">
                <a:sym typeface="Wingdings" panose="05000000000000000000" pitchFamily="2" charset="2"/>
              </a:rPr>
              <a:t>as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that</a:t>
            </a:r>
            <a:r>
              <a:rPr lang="de-DE" dirty="0" smtClean="0">
                <a:sym typeface="Wingdings" panose="05000000000000000000" pitchFamily="2" charset="2"/>
              </a:rPr>
              <a:t> will </a:t>
            </a:r>
            <a:r>
              <a:rPr lang="de-DE" dirty="0" err="1" smtClean="0">
                <a:sym typeface="Wingdings" panose="05000000000000000000" pitchFamily="2" charset="2"/>
              </a:rPr>
              <a:t>become</a:t>
            </a:r>
            <a:r>
              <a:rPr lang="de-DE" dirty="0" smtClean="0">
                <a:sym typeface="Wingdings" panose="05000000000000000000" pitchFamily="2" charset="2"/>
              </a:rPr>
              <a:t> permanent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0991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Changing</a:t>
            </a:r>
            <a:r>
              <a:rPr lang="de-DE" dirty="0" smtClean="0"/>
              <a:t> </a:t>
            </a:r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protected</a:t>
            </a:r>
            <a:r>
              <a:rPr lang="de-DE" dirty="0" smtClean="0"/>
              <a:t> </a:t>
            </a:r>
            <a:r>
              <a:rPr lang="de-DE" dirty="0" err="1" smtClean="0"/>
              <a:t>values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err="1" smtClean="0"/>
              <a:t>There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a </a:t>
            </a:r>
            <a:r>
              <a:rPr lang="de-DE" dirty="0" err="1" smtClean="0"/>
              <a:t>requirement</a:t>
            </a:r>
            <a:r>
              <a:rPr lang="de-DE" dirty="0" smtClean="0"/>
              <a:t> for "e2e" </a:t>
            </a:r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r>
              <a:rPr lang="de-DE" dirty="0" smtClean="0"/>
              <a:t> in </a:t>
            </a:r>
            <a:r>
              <a:rPr lang="de-DE" dirty="0" err="1" smtClean="0"/>
              <a:t>conjunction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requirement</a:t>
            </a:r>
            <a:r>
              <a:rPr lang="de-DE" dirty="0" smtClean="0"/>
              <a:t> for intermediaries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able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verifiably</a:t>
            </a:r>
            <a:r>
              <a:rPr lang="de-DE" dirty="0" smtClean="0"/>
              <a:t> </a:t>
            </a:r>
            <a:r>
              <a:rPr lang="de-DE" dirty="0" err="1" smtClean="0"/>
              <a:t>modify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message</a:t>
            </a:r>
            <a:r>
              <a:rPr lang="de-DE" dirty="0" smtClean="0"/>
              <a:t>.</a:t>
            </a:r>
          </a:p>
          <a:p>
            <a:endParaRPr lang="de-DE" dirty="0" smtClean="0"/>
          </a:p>
          <a:p>
            <a:r>
              <a:rPr lang="de-DE" dirty="0" err="1" smtClean="0"/>
              <a:t>Proposed</a:t>
            </a:r>
            <a:r>
              <a:rPr lang="de-DE" dirty="0" smtClean="0"/>
              <a:t> </a:t>
            </a:r>
            <a:r>
              <a:rPr lang="de-DE" dirty="0" err="1" smtClean="0"/>
              <a:t>solution</a:t>
            </a:r>
            <a:endParaRPr lang="de-DE" dirty="0" smtClean="0"/>
          </a:p>
          <a:p>
            <a:pPr lvl="1"/>
            <a:r>
              <a:rPr lang="de-DE" dirty="0" smtClean="0"/>
              <a:t>The </a:t>
            </a:r>
            <a:r>
              <a:rPr lang="de-DE" dirty="0" err="1" smtClean="0"/>
              <a:t>whole</a:t>
            </a:r>
            <a:r>
              <a:rPr lang="de-DE" dirty="0" smtClean="0"/>
              <a:t>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receives</a:t>
            </a:r>
            <a:r>
              <a:rPr lang="de-DE" dirty="0" smtClean="0"/>
              <a:t>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integrity</a:t>
            </a:r>
            <a:r>
              <a:rPr lang="de-DE" dirty="0" smtClean="0"/>
              <a:t> check </a:t>
            </a:r>
            <a:r>
              <a:rPr lang="de-DE" dirty="0" err="1" smtClean="0"/>
              <a:t>value</a:t>
            </a:r>
            <a:endParaRPr lang="de-DE" dirty="0" smtClean="0"/>
          </a:p>
          <a:p>
            <a:pPr lvl="1"/>
            <a:r>
              <a:rPr lang="de-DE" dirty="0" smtClean="0"/>
              <a:t>Intermediaries </a:t>
            </a:r>
            <a:r>
              <a:rPr lang="de-DE" dirty="0" err="1" smtClean="0"/>
              <a:t>simply</a:t>
            </a:r>
            <a:r>
              <a:rPr lang="de-DE" dirty="0" smtClean="0"/>
              <a:t> </a:t>
            </a:r>
            <a:r>
              <a:rPr lang="de-DE" dirty="0" err="1" smtClean="0"/>
              <a:t>attach</a:t>
            </a:r>
            <a:r>
              <a:rPr lang="de-DE" dirty="0" smtClean="0"/>
              <a:t> a "</a:t>
            </a:r>
            <a:r>
              <a:rPr lang="de-DE" dirty="0" err="1" smtClean="0"/>
              <a:t>diff</a:t>
            </a:r>
            <a:r>
              <a:rPr lang="de-DE" dirty="0" smtClean="0"/>
              <a:t>"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requests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responses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its</a:t>
            </a:r>
            <a:r>
              <a:rPr lang="de-DE" dirty="0" smtClean="0"/>
              <a:t>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integrity</a:t>
            </a:r>
            <a:r>
              <a:rPr lang="de-DE" dirty="0" smtClean="0"/>
              <a:t> check </a:t>
            </a:r>
            <a:r>
              <a:rPr lang="de-DE" dirty="0" err="1" smtClean="0"/>
              <a:t>value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Advantage</a:t>
            </a:r>
          </a:p>
          <a:p>
            <a:pPr lvl="1"/>
            <a:r>
              <a:rPr lang="de-DE" dirty="0" smtClean="0"/>
              <a:t>The SEPP </a:t>
            </a:r>
            <a:r>
              <a:rPr lang="de-DE" dirty="0" err="1" smtClean="0"/>
              <a:t>doesn't</a:t>
            </a:r>
            <a:r>
              <a:rPr lang="de-DE" dirty="0" smtClean="0"/>
              <a:t> </a:t>
            </a:r>
            <a:r>
              <a:rPr lang="de-DE" dirty="0" err="1" smtClean="0"/>
              <a:t>need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understand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complete</a:t>
            </a:r>
            <a:r>
              <a:rPr lang="de-DE" dirty="0" smtClean="0"/>
              <a:t> </a:t>
            </a:r>
            <a:r>
              <a:rPr lang="de-DE" dirty="0" err="1" smtClean="0"/>
              <a:t>semantics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protected</a:t>
            </a:r>
            <a:r>
              <a:rPr lang="de-DE" dirty="0" smtClean="0"/>
              <a:t> </a:t>
            </a:r>
            <a:r>
              <a:rPr lang="de-DE" dirty="0" err="1" smtClean="0"/>
              <a:t>fields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195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: Transformation </a:t>
            </a:r>
            <a:r>
              <a:rPr lang="de-DE" dirty="0" err="1" smtClean="0"/>
              <a:t>of</a:t>
            </a:r>
            <a:r>
              <a:rPr lang="de-DE" dirty="0" smtClean="0"/>
              <a:t> SBA </a:t>
            </a:r>
            <a:r>
              <a:rPr lang="de-DE" dirty="0" err="1" smtClean="0"/>
              <a:t>request</a:t>
            </a:r>
            <a:r>
              <a:rPr lang="de-DE" dirty="0" smtClean="0"/>
              <a:t> in SEPP V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82881" y="1518899"/>
            <a:ext cx="583692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1800" dirty="0"/>
              <a:t>POST </a:t>
            </a:r>
            <a:r>
              <a:rPr lang="de-DE" sz="1800" dirty="0" err="1" smtClean="0"/>
              <a:t>APIroot</a:t>
            </a:r>
            <a:r>
              <a:rPr lang="de-DE" sz="1800" dirty="0" smtClean="0"/>
              <a:t>/</a:t>
            </a:r>
            <a:r>
              <a:rPr lang="de-DE" sz="1800" dirty="0" err="1" smtClean="0"/>
              <a:t>nausf_auth</a:t>
            </a:r>
            <a:r>
              <a:rPr lang="de-DE" sz="1800" dirty="0" smtClean="0"/>
              <a:t>/v1/</a:t>
            </a:r>
            <a:r>
              <a:rPr lang="de-DE" sz="1800" dirty="0" err="1" smtClean="0"/>
              <a:t>ue_authentications</a:t>
            </a:r>
            <a:r>
              <a:rPr lang="de-DE" sz="1800" dirty="0" smtClean="0"/>
              <a:t> HTTP/2</a:t>
            </a:r>
            <a:br>
              <a:rPr lang="de-DE" sz="1800" dirty="0" smtClean="0"/>
            </a:br>
            <a:r>
              <a:rPr lang="de-DE" sz="1800" dirty="0" err="1" smtClean="0"/>
              <a:t>Accept</a:t>
            </a:r>
            <a:r>
              <a:rPr lang="de-DE" sz="1800" dirty="0"/>
              <a:t>: </a:t>
            </a:r>
            <a:r>
              <a:rPr lang="de-DE" sz="1800" dirty="0" err="1" smtClean="0"/>
              <a:t>application</a:t>
            </a:r>
            <a:r>
              <a:rPr lang="de-DE" sz="1800" dirty="0" smtClean="0"/>
              <a:t>/</a:t>
            </a:r>
            <a:r>
              <a:rPr lang="de-DE" sz="1800" dirty="0" err="1" smtClean="0"/>
              <a:t>json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Content-Type</a:t>
            </a:r>
            <a:r>
              <a:rPr lang="de-DE" sz="1800" dirty="0"/>
              <a:t>: </a:t>
            </a:r>
            <a:r>
              <a:rPr lang="de-DE" sz="1800" dirty="0" err="1" smtClean="0"/>
              <a:t>application</a:t>
            </a:r>
            <a:r>
              <a:rPr lang="de-DE" sz="1800" dirty="0" smtClean="0"/>
              <a:t>/</a:t>
            </a:r>
            <a:r>
              <a:rPr lang="de-DE" sz="1800" dirty="0" err="1" smtClean="0"/>
              <a:t>json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Host</a:t>
            </a:r>
            <a:r>
              <a:rPr lang="de-DE" sz="1800" dirty="0"/>
              <a:t>: </a:t>
            </a:r>
            <a:r>
              <a:rPr lang="de-DE" sz="1800" dirty="0" smtClean="0"/>
              <a:t>HPLMN.com</a:t>
            </a:r>
            <a:br>
              <a:rPr lang="de-DE" sz="1800" dirty="0" smtClean="0"/>
            </a:br>
            <a:r>
              <a:rPr lang="de-DE" sz="1800" dirty="0" smtClean="0"/>
              <a:t>Content-</a:t>
            </a:r>
            <a:r>
              <a:rPr lang="de-DE" sz="1800" dirty="0" err="1" smtClean="0"/>
              <a:t>Length</a:t>
            </a:r>
            <a:r>
              <a:rPr lang="de-DE" sz="1800" dirty="0"/>
              <a:t>: </a:t>
            </a:r>
            <a:r>
              <a:rPr lang="de-DE" sz="1800" dirty="0" smtClean="0"/>
              <a:t>100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{    "UE-</a:t>
            </a:r>
            <a:r>
              <a:rPr lang="de-DE" sz="1800" dirty="0" err="1" smtClean="0"/>
              <a:t>id</a:t>
            </a:r>
            <a:r>
              <a:rPr lang="de-DE" sz="1800" dirty="0"/>
              <a:t>"</a:t>
            </a:r>
            <a:r>
              <a:rPr lang="de-DE" sz="1800" dirty="0" smtClean="0"/>
              <a:t>: </a:t>
            </a:r>
            <a:r>
              <a:rPr lang="de-DE" sz="1800" dirty="0"/>
              <a:t>"</a:t>
            </a:r>
            <a:r>
              <a:rPr lang="de-DE" sz="1800" dirty="0" err="1" smtClean="0"/>
              <a:t>maguro_suci</a:t>
            </a:r>
            <a:r>
              <a:rPr lang="de-DE" sz="1800" dirty="0"/>
              <a:t>"</a:t>
            </a:r>
            <a:r>
              <a:rPr lang="de-DE" sz="1800" dirty="0" smtClean="0"/>
              <a:t>,</a:t>
            </a:r>
            <a:br>
              <a:rPr lang="de-DE" sz="1800" dirty="0" smtClean="0"/>
            </a:br>
            <a:r>
              <a:rPr lang="de-DE" sz="1800" dirty="0" smtClean="0"/>
              <a:t>      "</a:t>
            </a:r>
            <a:r>
              <a:rPr lang="de-DE" sz="1800" dirty="0" err="1" smtClean="0"/>
              <a:t>Serving</a:t>
            </a:r>
            <a:r>
              <a:rPr lang="de-DE" sz="1800" dirty="0" smtClean="0"/>
              <a:t> </a:t>
            </a:r>
            <a:r>
              <a:rPr lang="de-DE" sz="1800" dirty="0" err="1" smtClean="0"/>
              <a:t>network</a:t>
            </a:r>
            <a:r>
              <a:rPr lang="de-DE" sz="1800" dirty="0" smtClean="0"/>
              <a:t> </a:t>
            </a:r>
            <a:r>
              <a:rPr lang="de-DE" sz="1800" dirty="0" err="1" smtClean="0"/>
              <a:t>name</a:t>
            </a:r>
            <a:r>
              <a:rPr lang="de-DE" sz="1800" dirty="0" smtClean="0"/>
              <a:t>": "</a:t>
            </a:r>
            <a:r>
              <a:rPr lang="de-DE" sz="1800" dirty="0" err="1" smtClean="0"/>
              <a:t>some_VPLMN</a:t>
            </a:r>
            <a:r>
              <a:rPr lang="de-DE" sz="1800" dirty="0" smtClean="0"/>
              <a:t>",</a:t>
            </a:r>
            <a:br>
              <a:rPr lang="de-DE" sz="1800" dirty="0" smtClean="0"/>
            </a:br>
            <a:r>
              <a:rPr lang="de-DE" sz="1800" dirty="0" smtClean="0"/>
              <a:t>      "</a:t>
            </a:r>
            <a:r>
              <a:rPr lang="de-DE" sz="1800" dirty="0" err="1" smtClean="0"/>
              <a:t>access</a:t>
            </a:r>
            <a:r>
              <a:rPr lang="de-DE" sz="1800" dirty="0" err="1"/>
              <a:t>_</a:t>
            </a:r>
            <a:r>
              <a:rPr lang="de-DE" sz="1800" dirty="0" err="1" smtClean="0"/>
              <a:t>type</a:t>
            </a:r>
            <a:r>
              <a:rPr lang="de-DE" sz="1800" dirty="0" smtClean="0"/>
              <a:t>": "5G" }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 smtClean="0"/>
          </a:p>
          <a:p>
            <a:pPr marL="0" indent="0">
              <a:buNone/>
            </a:pPr>
            <a:r>
              <a:rPr lang="de-DE" sz="2000" dirty="0" smtClean="0"/>
              <a:t>SEPP V </a:t>
            </a:r>
            <a:r>
              <a:rPr lang="de-DE" sz="2000" dirty="0" err="1" smtClean="0"/>
              <a:t>directs</a:t>
            </a:r>
            <a:r>
              <a:rPr lang="de-DE" sz="2000" dirty="0" smtClean="0"/>
              <a:t> </a:t>
            </a:r>
            <a:r>
              <a:rPr lang="de-DE" sz="2000" dirty="0" err="1" smtClean="0"/>
              <a:t>request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IPX </a:t>
            </a:r>
            <a:r>
              <a:rPr lang="de-DE" sz="2000" dirty="0" err="1" smtClean="0"/>
              <a:t>provider</a:t>
            </a:r>
            <a:r>
              <a:rPr lang="de-DE" sz="2000" dirty="0" smtClean="0"/>
              <a:t> 1.</a:t>
            </a:r>
          </a:p>
          <a:p>
            <a:pPr marL="0" indent="0">
              <a:buNone/>
            </a:pPr>
            <a:r>
              <a:rPr lang="de-DE" sz="2000" dirty="0" smtClean="0"/>
              <a:t>SEPP V </a:t>
            </a:r>
            <a:r>
              <a:rPr lang="de-DE" sz="2000" dirty="0" err="1" smtClean="0"/>
              <a:t>puts</a:t>
            </a:r>
            <a:r>
              <a:rPr lang="de-DE" sz="2000" dirty="0" smtClean="0"/>
              <a:t> HTTP </a:t>
            </a:r>
            <a:r>
              <a:rPr lang="de-DE" sz="2000" dirty="0" err="1" smtClean="0"/>
              <a:t>header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body</a:t>
            </a:r>
            <a:r>
              <a:rPr lang="de-DE" sz="2000" dirty="0" smtClean="0"/>
              <a:t> </a:t>
            </a:r>
            <a:r>
              <a:rPr lang="de-DE" sz="2000" dirty="0" err="1" smtClean="0"/>
              <a:t>into</a:t>
            </a:r>
            <a:r>
              <a:rPr lang="de-DE" sz="2000" dirty="0" smtClean="0"/>
              <a:t> JSON </a:t>
            </a:r>
            <a:r>
              <a:rPr lang="de-DE" sz="2000" dirty="0" err="1" smtClean="0"/>
              <a:t>elements</a:t>
            </a:r>
            <a:endParaRPr lang="de-DE" sz="20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19801" y="1518899"/>
            <a:ext cx="6172199" cy="49647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1800" dirty="0" smtClean="0"/>
              <a:t>POST </a:t>
            </a:r>
            <a:r>
              <a:rPr lang="de-DE" sz="1800" dirty="0" err="1" smtClean="0"/>
              <a:t>APIroot</a:t>
            </a:r>
            <a:r>
              <a:rPr lang="de-DE" sz="1800" dirty="0" smtClean="0"/>
              <a:t>/IPX1/v1/</a:t>
            </a:r>
            <a:r>
              <a:rPr lang="de-DE" sz="1800" dirty="0" err="1" smtClean="0"/>
              <a:t>nf_to_nf</a:t>
            </a:r>
            <a:r>
              <a:rPr lang="de-DE" sz="1800" dirty="0" smtClean="0"/>
              <a:t> HTTP/2</a:t>
            </a:r>
            <a:br>
              <a:rPr lang="de-DE" sz="1800" dirty="0" smtClean="0"/>
            </a:br>
            <a:r>
              <a:rPr lang="de-DE" sz="1800" dirty="0" err="1" smtClean="0"/>
              <a:t>Accept</a:t>
            </a:r>
            <a:r>
              <a:rPr lang="de-DE" sz="1800" dirty="0"/>
              <a:t>: </a:t>
            </a:r>
            <a:r>
              <a:rPr lang="de-DE" sz="1800" dirty="0" err="1" smtClean="0"/>
              <a:t>application</a:t>
            </a:r>
            <a:r>
              <a:rPr lang="de-DE" sz="1800" dirty="0" smtClean="0"/>
              <a:t>/</a:t>
            </a:r>
            <a:r>
              <a:rPr lang="de-DE" sz="1800" dirty="0" err="1" smtClean="0"/>
              <a:t>json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Content-Type</a:t>
            </a:r>
            <a:r>
              <a:rPr lang="de-DE" sz="1800" dirty="0"/>
              <a:t>: </a:t>
            </a:r>
            <a:r>
              <a:rPr lang="de-DE" sz="1800" dirty="0" err="1" smtClean="0"/>
              <a:t>application</a:t>
            </a:r>
            <a:r>
              <a:rPr lang="de-DE" sz="1800" dirty="0" smtClean="0"/>
              <a:t>/</a:t>
            </a:r>
            <a:r>
              <a:rPr lang="de-DE" sz="1800" dirty="0" err="1" smtClean="0"/>
              <a:t>json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Host</a:t>
            </a:r>
            <a:r>
              <a:rPr lang="de-DE" sz="1800" dirty="0"/>
              <a:t>: </a:t>
            </a:r>
            <a:r>
              <a:rPr lang="de-DE" sz="1800" dirty="0" smtClean="0"/>
              <a:t>HPLMN.com</a:t>
            </a:r>
            <a:br>
              <a:rPr lang="de-DE" sz="1800" dirty="0" smtClean="0"/>
            </a:br>
            <a:r>
              <a:rPr lang="de-DE" sz="1800" dirty="0" smtClean="0"/>
              <a:t>Content-</a:t>
            </a:r>
            <a:r>
              <a:rPr lang="de-DE" sz="1800" dirty="0" err="1" smtClean="0"/>
              <a:t>Length</a:t>
            </a:r>
            <a:r>
              <a:rPr lang="de-DE" sz="1800" dirty="0"/>
              <a:t>: </a:t>
            </a:r>
            <a:r>
              <a:rPr lang="de-DE" sz="1800" dirty="0" smtClean="0"/>
              <a:t>560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{ "</a:t>
            </a:r>
            <a:r>
              <a:rPr lang="de-DE" sz="1800" dirty="0" err="1" smtClean="0"/>
              <a:t>requesthistory</a:t>
            </a:r>
            <a:r>
              <a:rPr lang="de-DE" sz="1800" dirty="0" smtClean="0"/>
              <a:t>":</a:t>
            </a:r>
            <a:br>
              <a:rPr lang="de-DE" sz="1800" dirty="0" smtClean="0"/>
            </a:br>
            <a:r>
              <a:rPr lang="de-DE" sz="1800" dirty="0" smtClean="0"/>
              <a:t>   [ { "</a:t>
            </a:r>
            <a:r>
              <a:rPr lang="de-DE" sz="1800" dirty="0" err="1" smtClean="0"/>
              <a:t>request</a:t>
            </a:r>
            <a:r>
              <a:rPr lang="de-DE" sz="1800" dirty="0" smtClean="0"/>
              <a:t>": {"</a:t>
            </a:r>
            <a:r>
              <a:rPr lang="de-DE" sz="1800" dirty="0" err="1" smtClean="0"/>
              <a:t>originator</a:t>
            </a:r>
            <a:r>
              <a:rPr lang="de-DE" sz="1800" dirty="0" smtClean="0"/>
              <a:t>": "</a:t>
            </a:r>
            <a:r>
              <a:rPr lang="de-DE" sz="1800" dirty="0" err="1" smtClean="0"/>
              <a:t>some_VPLMN_SEPPid</a:t>
            </a:r>
            <a:r>
              <a:rPr lang="de-DE" sz="1800" dirty="0" smtClean="0"/>
              <a:t>",</a:t>
            </a:r>
            <a:br>
              <a:rPr lang="de-DE" sz="1800" dirty="0" smtClean="0"/>
            </a:br>
            <a:r>
              <a:rPr lang="de-DE" sz="1800" dirty="0" smtClean="0"/>
              <a:t>     "</a:t>
            </a:r>
            <a:r>
              <a:rPr lang="de-DE" sz="1800" dirty="0" err="1" smtClean="0"/>
              <a:t>request_line</a:t>
            </a:r>
            <a:r>
              <a:rPr lang="de-DE" sz="1800" dirty="0" smtClean="0"/>
              <a:t>": { </a:t>
            </a:r>
            <a:br>
              <a:rPr lang="de-DE" sz="1800" dirty="0" smtClean="0"/>
            </a:br>
            <a:r>
              <a:rPr lang="de-DE" sz="1800" dirty="0" smtClean="0"/>
              <a:t>         "</a:t>
            </a:r>
            <a:r>
              <a:rPr lang="de-DE" sz="1800" dirty="0" err="1" smtClean="0"/>
              <a:t>method</a:t>
            </a:r>
            <a:r>
              <a:rPr lang="de-DE" sz="1800" dirty="0" smtClean="0"/>
              <a:t>": "POST", </a:t>
            </a:r>
            <a:br>
              <a:rPr lang="de-DE" sz="1800" dirty="0" smtClean="0"/>
            </a:br>
            <a:r>
              <a:rPr lang="de-DE" sz="1800" dirty="0" smtClean="0"/>
              <a:t>         "URI":"</a:t>
            </a:r>
            <a:r>
              <a:rPr lang="de-DE" sz="1800" dirty="0" err="1" smtClean="0"/>
              <a:t>APIroot</a:t>
            </a:r>
            <a:r>
              <a:rPr lang="de-DE" sz="1800" dirty="0" smtClean="0"/>
              <a:t>/</a:t>
            </a:r>
            <a:r>
              <a:rPr lang="de-DE" sz="1800" dirty="0" err="1" smtClean="0"/>
              <a:t>nausf_auth</a:t>
            </a:r>
            <a:r>
              <a:rPr lang="de-DE" sz="1800" dirty="0" smtClean="0"/>
              <a:t>/v1/</a:t>
            </a:r>
            <a:r>
              <a:rPr lang="de-DE" sz="1800" dirty="0" err="1" smtClean="0"/>
              <a:t>ue_authentications</a:t>
            </a:r>
            <a:r>
              <a:rPr lang="de-DE" sz="1800" dirty="0" smtClean="0"/>
              <a:t>",</a:t>
            </a:r>
            <a:br>
              <a:rPr lang="de-DE" sz="1800" dirty="0" smtClean="0"/>
            </a:br>
            <a:r>
              <a:rPr lang="de-DE" sz="1800" dirty="0" smtClean="0"/>
              <a:t>         "</a:t>
            </a:r>
            <a:r>
              <a:rPr lang="de-DE" sz="1800" dirty="0" err="1" smtClean="0"/>
              <a:t>protocol</a:t>
            </a:r>
            <a:r>
              <a:rPr lang="de-DE" sz="1800" dirty="0" smtClean="0"/>
              <a:t>": "HTTP/2"},</a:t>
            </a:r>
            <a:br>
              <a:rPr lang="de-DE" sz="1800" dirty="0" smtClean="0"/>
            </a:br>
            <a:r>
              <a:rPr lang="de-DE" sz="1800" dirty="0" smtClean="0"/>
              <a:t>     "HTTP-headers": { </a:t>
            </a:r>
            <a:br>
              <a:rPr lang="de-DE" sz="1800" dirty="0" smtClean="0"/>
            </a:br>
            <a:r>
              <a:rPr lang="de-DE" sz="1800" dirty="0" smtClean="0"/>
              <a:t>          "</a:t>
            </a:r>
            <a:r>
              <a:rPr lang="de-DE" sz="1800" dirty="0" err="1" smtClean="0"/>
              <a:t>Accept</a:t>
            </a:r>
            <a:r>
              <a:rPr lang="de-DE" sz="1800" dirty="0" smtClean="0"/>
              <a:t>": "</a:t>
            </a:r>
            <a:r>
              <a:rPr lang="de-DE" sz="1800" dirty="0" err="1" smtClean="0"/>
              <a:t>application</a:t>
            </a:r>
            <a:r>
              <a:rPr lang="de-DE" sz="1800" dirty="0" smtClean="0"/>
              <a:t>/</a:t>
            </a:r>
            <a:r>
              <a:rPr lang="de-DE" sz="1800" dirty="0" err="1" smtClean="0"/>
              <a:t>json</a:t>
            </a:r>
            <a:r>
              <a:rPr lang="de-DE" sz="1800" dirty="0" smtClean="0"/>
              <a:t>",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>          "Content-Type": "</a:t>
            </a:r>
            <a:r>
              <a:rPr lang="de-DE" sz="1800" dirty="0" err="1" smtClean="0"/>
              <a:t>application</a:t>
            </a:r>
            <a:r>
              <a:rPr lang="de-DE" sz="1800" dirty="0" smtClean="0"/>
              <a:t>/</a:t>
            </a:r>
            <a:r>
              <a:rPr lang="de-DE" sz="1800" dirty="0" err="1" smtClean="0"/>
              <a:t>json</a:t>
            </a:r>
            <a:r>
              <a:rPr lang="de-DE" sz="1800" dirty="0" smtClean="0"/>
              <a:t>",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>          "Host": "HPLMN.com",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>          "Content-</a:t>
            </a:r>
            <a:r>
              <a:rPr lang="de-DE" sz="1800" dirty="0" err="1" smtClean="0"/>
              <a:t>Length</a:t>
            </a:r>
            <a:r>
              <a:rPr lang="de-DE" sz="1800" dirty="0" smtClean="0"/>
              <a:t>": "100"},</a:t>
            </a:r>
          </a:p>
          <a:p>
            <a:pPr marL="0" indent="0">
              <a:buNone/>
            </a:pPr>
            <a:r>
              <a:rPr lang="de-DE" sz="1800" dirty="0" smtClean="0"/>
              <a:t>     "HTTP-body": {    "UE-</a:t>
            </a:r>
            <a:r>
              <a:rPr lang="de-DE" sz="1800" dirty="0" err="1" smtClean="0"/>
              <a:t>id</a:t>
            </a:r>
            <a:r>
              <a:rPr lang="de-DE" sz="1800" dirty="0" smtClean="0"/>
              <a:t>": "</a:t>
            </a:r>
            <a:r>
              <a:rPr lang="de-DE" sz="1800" dirty="0" err="1" smtClean="0"/>
              <a:t>maguro_suci</a:t>
            </a:r>
            <a:r>
              <a:rPr lang="de-DE" sz="1800" dirty="0" smtClean="0"/>
              <a:t>",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/>
              <a:t>      </a:t>
            </a:r>
            <a:r>
              <a:rPr lang="de-DE" sz="1800" dirty="0" smtClean="0"/>
              <a:t>                     "</a:t>
            </a:r>
            <a:r>
              <a:rPr lang="de-DE" sz="1800" dirty="0" err="1" smtClean="0"/>
              <a:t>Serving</a:t>
            </a:r>
            <a:r>
              <a:rPr lang="de-DE" sz="1800" dirty="0" smtClean="0"/>
              <a:t> </a:t>
            </a:r>
            <a:r>
              <a:rPr lang="de-DE" sz="1800" dirty="0" err="1"/>
              <a:t>network</a:t>
            </a:r>
            <a:r>
              <a:rPr lang="de-DE" sz="1800" dirty="0"/>
              <a:t> </a:t>
            </a:r>
            <a:r>
              <a:rPr lang="de-DE" sz="1800" dirty="0" err="1" smtClean="0"/>
              <a:t>name</a:t>
            </a:r>
            <a:r>
              <a:rPr lang="de-DE" sz="1800" dirty="0" smtClean="0"/>
              <a:t>": "</a:t>
            </a:r>
            <a:r>
              <a:rPr lang="de-DE" sz="1800" dirty="0" err="1" smtClean="0"/>
              <a:t>some_VPLMN</a:t>
            </a:r>
            <a:r>
              <a:rPr lang="de-DE" sz="1800" dirty="0" smtClean="0"/>
              <a:t>",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/>
              <a:t>      </a:t>
            </a:r>
            <a:r>
              <a:rPr lang="de-DE" sz="1800" dirty="0" smtClean="0"/>
              <a:t>                     "</a:t>
            </a:r>
            <a:r>
              <a:rPr lang="de-DE" sz="1800" dirty="0" err="1" smtClean="0"/>
              <a:t>access</a:t>
            </a:r>
            <a:r>
              <a:rPr lang="de-DE" sz="1800" dirty="0" err="1"/>
              <a:t>_</a:t>
            </a:r>
            <a:r>
              <a:rPr lang="de-DE" sz="1800" dirty="0" err="1" smtClean="0"/>
              <a:t>type</a:t>
            </a:r>
            <a:r>
              <a:rPr lang="de-DE" sz="1800" dirty="0" smtClean="0"/>
              <a:t>": "5G" } }}]}   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464416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: </a:t>
            </a:r>
            <a:r>
              <a:rPr lang="de-DE" dirty="0" err="1" smtClean="0"/>
              <a:t>Integrity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body</a:t>
            </a:r>
            <a:r>
              <a:rPr lang="de-DE" dirty="0" smtClean="0"/>
              <a:t> in SEPP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 smtClean="0"/>
              <a:t>{"</a:t>
            </a:r>
            <a:r>
              <a:rPr lang="de-DE" dirty="0" err="1"/>
              <a:t>originator</a:t>
            </a:r>
            <a:r>
              <a:rPr lang="de-DE" dirty="0"/>
              <a:t>": "</a:t>
            </a:r>
            <a:r>
              <a:rPr lang="de-DE" dirty="0" err="1"/>
              <a:t>some_VPLMN_SEPPid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"</a:t>
            </a:r>
            <a:r>
              <a:rPr lang="de-DE" dirty="0" err="1"/>
              <a:t>request_line</a:t>
            </a:r>
            <a:r>
              <a:rPr lang="de-DE" dirty="0"/>
              <a:t>": { </a:t>
            </a:r>
            <a:br>
              <a:rPr lang="de-DE" dirty="0"/>
            </a:br>
            <a:r>
              <a:rPr lang="de-DE" dirty="0"/>
              <a:t>         "</a:t>
            </a:r>
            <a:r>
              <a:rPr lang="de-DE" dirty="0" err="1"/>
              <a:t>method</a:t>
            </a:r>
            <a:r>
              <a:rPr lang="de-DE" dirty="0"/>
              <a:t>": "POST", </a:t>
            </a:r>
            <a:br>
              <a:rPr lang="de-DE" dirty="0"/>
            </a:br>
            <a:r>
              <a:rPr lang="de-DE" dirty="0"/>
              <a:t>         "URI":"</a:t>
            </a:r>
            <a:r>
              <a:rPr lang="de-DE" dirty="0" err="1"/>
              <a:t>APIroot</a:t>
            </a:r>
            <a:r>
              <a:rPr lang="de-DE" dirty="0"/>
              <a:t>/</a:t>
            </a:r>
            <a:r>
              <a:rPr lang="de-DE" dirty="0" err="1"/>
              <a:t>nausf_auth</a:t>
            </a:r>
            <a:r>
              <a:rPr lang="de-DE" dirty="0"/>
              <a:t>/v1/</a:t>
            </a:r>
            <a:r>
              <a:rPr lang="de-DE" dirty="0" err="1"/>
              <a:t>ue_authentications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   "</a:t>
            </a:r>
            <a:r>
              <a:rPr lang="de-DE" dirty="0" err="1"/>
              <a:t>protocol</a:t>
            </a:r>
            <a:r>
              <a:rPr lang="de-DE" dirty="0"/>
              <a:t>": "HTTP/2"},</a:t>
            </a:r>
            <a:br>
              <a:rPr lang="de-DE" dirty="0"/>
            </a:br>
            <a:r>
              <a:rPr lang="de-DE" dirty="0"/>
              <a:t>     "HTTP-headers": { </a:t>
            </a:r>
            <a:br>
              <a:rPr lang="de-DE" dirty="0"/>
            </a:br>
            <a:r>
              <a:rPr lang="de-DE" dirty="0"/>
              <a:t>          "</a:t>
            </a:r>
            <a:r>
              <a:rPr lang="de-DE" dirty="0" err="1"/>
              <a:t>Accept</a:t>
            </a:r>
            <a:r>
              <a:rPr lang="de-DE" dirty="0"/>
              <a:t>": "</a:t>
            </a:r>
            <a:r>
              <a:rPr lang="de-DE" dirty="0" err="1"/>
              <a:t>application</a:t>
            </a:r>
            <a:r>
              <a:rPr lang="de-DE" dirty="0"/>
              <a:t>/</a:t>
            </a:r>
            <a:r>
              <a:rPr lang="de-DE" dirty="0" err="1"/>
              <a:t>json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    "Content-Type": "</a:t>
            </a:r>
            <a:r>
              <a:rPr lang="de-DE" dirty="0" err="1"/>
              <a:t>application</a:t>
            </a:r>
            <a:r>
              <a:rPr lang="de-DE" dirty="0"/>
              <a:t>/</a:t>
            </a:r>
            <a:r>
              <a:rPr lang="de-DE" dirty="0" err="1"/>
              <a:t>json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    "Host": "HPLMN.com",</a:t>
            </a:r>
            <a:br>
              <a:rPr lang="de-DE" dirty="0"/>
            </a:br>
            <a:r>
              <a:rPr lang="de-DE" dirty="0"/>
              <a:t>          "Content-</a:t>
            </a:r>
            <a:r>
              <a:rPr lang="de-DE" dirty="0" err="1"/>
              <a:t>Length</a:t>
            </a:r>
            <a:r>
              <a:rPr lang="de-DE" dirty="0"/>
              <a:t>": </a:t>
            </a:r>
            <a:r>
              <a:rPr lang="de-DE" dirty="0" smtClean="0"/>
              <a:t>"100"},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   "HTTP-body": {    "UE-</a:t>
            </a:r>
            <a:r>
              <a:rPr lang="de-DE" dirty="0" err="1"/>
              <a:t>id</a:t>
            </a:r>
            <a:r>
              <a:rPr lang="de-DE" dirty="0"/>
              <a:t>": "</a:t>
            </a:r>
            <a:r>
              <a:rPr lang="de-DE" dirty="0" err="1"/>
              <a:t>maguro_suci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                     "</a:t>
            </a:r>
            <a:r>
              <a:rPr lang="de-DE" dirty="0" err="1"/>
              <a:t>Serving</a:t>
            </a:r>
            <a:r>
              <a:rPr lang="de-DE" dirty="0"/>
              <a:t> </a:t>
            </a:r>
            <a:r>
              <a:rPr lang="de-DE" dirty="0" err="1"/>
              <a:t>network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": "</a:t>
            </a:r>
            <a:r>
              <a:rPr lang="de-DE" dirty="0" err="1"/>
              <a:t>some_VPLMN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                     "</a:t>
            </a:r>
            <a:r>
              <a:rPr lang="de-DE" dirty="0" err="1" smtClean="0"/>
              <a:t>access_type</a:t>
            </a:r>
            <a:r>
              <a:rPr lang="de-DE" dirty="0"/>
              <a:t>": "5G" } </a:t>
            </a:r>
            <a:r>
              <a:rPr lang="de-DE" dirty="0" smtClean="0"/>
              <a:t>}   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929685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/>
              <a:t>{ "</a:t>
            </a:r>
            <a:r>
              <a:rPr lang="de-DE" dirty="0" err="1"/>
              <a:t>requesthistory</a:t>
            </a:r>
            <a:r>
              <a:rPr lang="de-DE" dirty="0"/>
              <a:t>":</a:t>
            </a:r>
            <a:br>
              <a:rPr lang="de-DE" dirty="0"/>
            </a:br>
            <a:r>
              <a:rPr lang="de-DE" dirty="0"/>
              <a:t>[ { "</a:t>
            </a:r>
            <a:r>
              <a:rPr lang="de-DE" dirty="0" err="1"/>
              <a:t>request</a:t>
            </a:r>
            <a:r>
              <a:rPr lang="de-DE" dirty="0"/>
              <a:t>":</a:t>
            </a: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{ </a:t>
            </a:r>
            <a:r>
              <a:rPr lang="de-DE" dirty="0" err="1" smtClean="0"/>
              <a:t>protectedHeader.protectedPayload.signature</a:t>
            </a:r>
            <a:r>
              <a:rPr lang="de-DE" dirty="0" smtClean="0"/>
              <a:t> }</a:t>
            </a:r>
          </a:p>
          <a:p>
            <a:pPr marL="0" indent="0">
              <a:buNone/>
            </a:pPr>
            <a:r>
              <a:rPr lang="de-DE" dirty="0" smtClean="0"/>
              <a:t>]}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 smtClean="0"/>
              <a:t>Whereby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protectedHeader</a:t>
            </a:r>
            <a:r>
              <a:rPr lang="de-DE" dirty="0" smtClean="0"/>
              <a:t> </a:t>
            </a:r>
            <a:r>
              <a:rPr lang="de-DE" dirty="0" err="1" smtClean="0"/>
              <a:t>contains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algorithm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key</a:t>
            </a:r>
            <a:r>
              <a:rPr lang="de-DE" dirty="0" smtClean="0"/>
              <a:t> </a:t>
            </a:r>
            <a:r>
              <a:rPr lang="de-DE" dirty="0" err="1" smtClean="0"/>
              <a:t>Id</a:t>
            </a:r>
            <a:r>
              <a:rPr lang="de-DE" dirty="0" smtClean="0"/>
              <a:t>, </a:t>
            </a:r>
          </a:p>
          <a:p>
            <a:pPr marL="0" indent="0">
              <a:buNone/>
            </a:pPr>
            <a:r>
              <a:rPr lang="de-DE" dirty="0" smtClean="0"/>
              <a:t>The </a:t>
            </a:r>
            <a:r>
              <a:rPr lang="de-DE" dirty="0" err="1" smtClean="0"/>
              <a:t>protectedPayload</a:t>
            </a:r>
            <a:r>
              <a:rPr lang="de-DE" dirty="0" smtClean="0"/>
              <a:t> </a:t>
            </a:r>
            <a:r>
              <a:rPr lang="de-DE" dirty="0" err="1" smtClean="0"/>
              <a:t>contains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JSON </a:t>
            </a:r>
            <a:r>
              <a:rPr lang="de-DE" dirty="0" err="1" smtClean="0"/>
              <a:t>object</a:t>
            </a:r>
            <a:r>
              <a:rPr lang="de-DE" dirty="0" smtClean="0"/>
              <a:t> </a:t>
            </a:r>
            <a:r>
              <a:rPr lang="de-DE" dirty="0" err="1" smtClean="0"/>
              <a:t>depicted</a:t>
            </a:r>
            <a:r>
              <a:rPr lang="de-DE" dirty="0" smtClean="0"/>
              <a:t> on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left</a:t>
            </a:r>
            <a:r>
              <a:rPr lang="de-DE" dirty="0" smtClean="0"/>
              <a:t>,</a:t>
            </a:r>
          </a:p>
          <a:p>
            <a:pPr marL="0" indent="0">
              <a:buNone/>
            </a:pPr>
            <a:r>
              <a:rPr lang="de-DE" dirty="0" smtClean="0"/>
              <a:t>The </a:t>
            </a:r>
            <a:r>
              <a:rPr lang="de-DE" dirty="0" err="1" smtClean="0"/>
              <a:t>signature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e.g. a ECDSA </a:t>
            </a:r>
            <a:r>
              <a:rPr lang="de-DE" dirty="0" err="1" smtClean="0"/>
              <a:t>signature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an HMAC.</a:t>
            </a:r>
          </a:p>
          <a:p>
            <a:pPr marL="0" indent="0">
              <a:buNone/>
            </a:pPr>
            <a:r>
              <a:rPr lang="de-DE" dirty="0" err="1" smtClean="0"/>
              <a:t>Because</a:t>
            </a:r>
            <a:r>
              <a:rPr lang="de-DE" dirty="0" smtClean="0"/>
              <a:t> JWS </a:t>
            </a:r>
            <a:r>
              <a:rPr lang="de-DE" dirty="0" err="1" smtClean="0"/>
              <a:t>uses</a:t>
            </a:r>
            <a:r>
              <a:rPr lang="de-DE" dirty="0" smtClean="0"/>
              <a:t> </a:t>
            </a:r>
            <a:r>
              <a:rPr lang="de-DE" dirty="0" err="1" smtClean="0"/>
              <a:t>compact</a:t>
            </a:r>
            <a:r>
              <a:rPr lang="de-DE" dirty="0" smtClean="0"/>
              <a:t> base64 </a:t>
            </a:r>
            <a:r>
              <a:rPr lang="de-DE" dirty="0" err="1" smtClean="0"/>
              <a:t>serialization</a:t>
            </a:r>
            <a:r>
              <a:rPr lang="de-DE" dirty="0" smtClean="0"/>
              <a:t>,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protected</a:t>
            </a:r>
            <a:r>
              <a:rPr lang="de-DE" dirty="0" smtClean="0"/>
              <a:t> </a:t>
            </a:r>
            <a:r>
              <a:rPr lang="de-DE" dirty="0" err="1" smtClean="0"/>
              <a:t>content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not </a:t>
            </a:r>
            <a:r>
              <a:rPr lang="de-DE" dirty="0" err="1" smtClean="0"/>
              <a:t>shown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r>
              <a:rPr lang="de-DE" dirty="0" smtClean="0"/>
              <a:t>The </a:t>
            </a:r>
            <a:r>
              <a:rPr lang="de-DE" dirty="0" err="1" smtClean="0"/>
              <a:t>protected</a:t>
            </a:r>
            <a:r>
              <a:rPr lang="de-DE" dirty="0" smtClean="0"/>
              <a:t> </a:t>
            </a:r>
            <a:r>
              <a:rPr lang="de-DE" dirty="0" err="1" smtClean="0"/>
              <a:t>payload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deserialized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interpreted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IPX.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970059" y="6027003"/>
            <a:ext cx="10082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SEPP </a:t>
            </a:r>
            <a:r>
              <a:rPr lang="de-DE" sz="2400" dirty="0" err="1" smtClean="0"/>
              <a:t>integrity</a:t>
            </a:r>
            <a:r>
              <a:rPr lang="de-DE" sz="2400" dirty="0" smtClean="0"/>
              <a:t> </a:t>
            </a:r>
            <a:r>
              <a:rPr lang="de-DE" sz="2400" dirty="0" err="1" smtClean="0"/>
              <a:t>protects</a:t>
            </a:r>
            <a:r>
              <a:rPr lang="de-DE" sz="2400" dirty="0" smtClean="0"/>
              <a:t> </a:t>
            </a:r>
            <a:r>
              <a:rPr lang="de-DE" sz="2400" dirty="0" err="1" smtClean="0"/>
              <a:t>complete</a:t>
            </a:r>
            <a:r>
              <a:rPr lang="de-DE" sz="2400" dirty="0" smtClean="0"/>
              <a:t> </a:t>
            </a:r>
            <a:r>
              <a:rPr lang="de-DE" sz="2400" dirty="0" err="1" smtClean="0"/>
              <a:t>request</a:t>
            </a:r>
            <a:r>
              <a:rPr lang="de-DE" sz="2400" dirty="0" smtClean="0"/>
              <a:t> </a:t>
            </a:r>
            <a:r>
              <a:rPr lang="de-DE" sz="2400" dirty="0" err="1" smtClean="0"/>
              <a:t>element</a:t>
            </a:r>
            <a:r>
              <a:rPr lang="de-DE" sz="2400" dirty="0" smtClean="0"/>
              <a:t> </a:t>
            </a:r>
            <a:r>
              <a:rPr lang="de-DE" sz="2400" dirty="0" err="1" smtClean="0"/>
              <a:t>using</a:t>
            </a:r>
            <a:r>
              <a:rPr lang="de-DE" sz="2400" dirty="0" smtClean="0"/>
              <a:t> </a:t>
            </a:r>
            <a:r>
              <a:rPr lang="de-DE" sz="2400" dirty="0" smtClean="0"/>
              <a:t>JOSE/JWS (RFC 7515)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134753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Modification</a:t>
            </a:r>
            <a:r>
              <a:rPr lang="de-DE" dirty="0" smtClean="0"/>
              <a:t> in IPX </a:t>
            </a:r>
            <a:r>
              <a:rPr lang="de-DE" dirty="0" err="1" smtClean="0"/>
              <a:t>provider</a:t>
            </a:r>
            <a:r>
              <a:rPr lang="de-DE" dirty="0" smtClean="0"/>
              <a:t> 1 – HTTP Header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dirty="0" smtClean="0"/>
              <a:t>IPX </a:t>
            </a:r>
            <a:r>
              <a:rPr lang="de-DE" dirty="0" err="1" smtClean="0"/>
              <a:t>provider</a:t>
            </a:r>
            <a:r>
              <a:rPr lang="de-DE" dirty="0" smtClean="0"/>
              <a:t> 1 </a:t>
            </a:r>
            <a:r>
              <a:rPr lang="de-DE" dirty="0" err="1" smtClean="0"/>
              <a:t>terminates</a:t>
            </a:r>
            <a:r>
              <a:rPr lang="de-DE" dirty="0" smtClean="0"/>
              <a:t> HTTP –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direct</a:t>
            </a:r>
            <a:r>
              <a:rPr lang="de-DE" dirty="0" smtClean="0"/>
              <a:t> TCP </a:t>
            </a:r>
            <a:r>
              <a:rPr lang="de-DE" dirty="0" err="1" smtClean="0"/>
              <a:t>connection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new</a:t>
            </a:r>
            <a:r>
              <a:rPr lang="de-DE" dirty="0" smtClean="0"/>
              <a:t> host, in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case</a:t>
            </a:r>
            <a:r>
              <a:rPr lang="de-DE" dirty="0"/>
              <a:t> </a:t>
            </a:r>
            <a:r>
              <a:rPr lang="de-DE" dirty="0" smtClean="0"/>
              <a:t>IPX2.</a:t>
            </a:r>
          </a:p>
          <a:p>
            <a:endParaRPr lang="de-DE" dirty="0"/>
          </a:p>
          <a:p>
            <a:r>
              <a:rPr lang="de-DE" dirty="0" smtClean="0"/>
              <a:t>IPX </a:t>
            </a:r>
            <a:r>
              <a:rPr lang="de-DE" dirty="0" err="1" smtClean="0"/>
              <a:t>provider</a:t>
            </a:r>
            <a:r>
              <a:rPr lang="de-DE" dirty="0" smtClean="0"/>
              <a:t> 1 </a:t>
            </a:r>
            <a:r>
              <a:rPr lang="de-DE" dirty="0" err="1" smtClean="0"/>
              <a:t>inserts</a:t>
            </a:r>
            <a:r>
              <a:rPr lang="de-DE" dirty="0" smtClean="0"/>
              <a:t> an </a:t>
            </a:r>
            <a:r>
              <a:rPr lang="de-DE" dirty="0" err="1" smtClean="0"/>
              <a:t>element</a:t>
            </a:r>
            <a:r>
              <a:rPr lang="de-DE" dirty="0" smtClean="0"/>
              <a:t> </a:t>
            </a:r>
            <a:r>
              <a:rPr lang="de-DE" dirty="0" err="1" smtClean="0"/>
              <a:t>into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requesthistory</a:t>
            </a:r>
            <a:r>
              <a:rPr lang="de-DE" dirty="0" smtClean="0"/>
              <a:t> </a:t>
            </a:r>
            <a:r>
              <a:rPr lang="de-DE" dirty="0" err="1" smtClean="0"/>
              <a:t>array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describes</a:t>
            </a:r>
            <a:r>
              <a:rPr lang="de-DE" dirty="0" smtClean="0"/>
              <a:t> </a:t>
            </a: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patch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original </a:t>
            </a:r>
            <a:r>
              <a:rPr lang="de-DE" dirty="0" err="1" smtClean="0"/>
              <a:t>request</a:t>
            </a:r>
            <a:endParaRPr lang="de-DE" dirty="0" smtClean="0"/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/>
              <a:t>{    "UE-</a:t>
            </a:r>
            <a:r>
              <a:rPr lang="de-DE" dirty="0" err="1"/>
              <a:t>id</a:t>
            </a:r>
            <a:r>
              <a:rPr lang="de-DE" dirty="0"/>
              <a:t>": "</a:t>
            </a:r>
            <a:r>
              <a:rPr lang="de-DE" dirty="0" err="1"/>
              <a:t>maguro_suci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"</a:t>
            </a:r>
            <a:r>
              <a:rPr lang="de-DE" dirty="0" err="1"/>
              <a:t>Serving</a:t>
            </a:r>
            <a:r>
              <a:rPr lang="de-DE" dirty="0"/>
              <a:t> </a:t>
            </a:r>
            <a:r>
              <a:rPr lang="de-DE" dirty="0" err="1"/>
              <a:t>network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": "</a:t>
            </a:r>
            <a:r>
              <a:rPr lang="de-DE" dirty="0" err="1"/>
              <a:t>some_VPLMN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"</a:t>
            </a:r>
            <a:r>
              <a:rPr lang="de-DE" dirty="0" err="1" smtClean="0"/>
              <a:t>access_type</a:t>
            </a:r>
            <a:r>
              <a:rPr lang="de-DE" dirty="0"/>
              <a:t>": "5G" </a:t>
            </a:r>
            <a:r>
              <a:rPr lang="de-DE" dirty="0" smtClean="0"/>
              <a:t>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Mediation: e.g. </a:t>
            </a:r>
            <a:r>
              <a:rPr lang="de-DE" dirty="0" err="1" smtClean="0"/>
              <a:t>direct</a:t>
            </a:r>
            <a:r>
              <a:rPr lang="de-DE" dirty="0" smtClean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smtClean="0">
                <a:solidFill>
                  <a:srgbClr val="FF0000"/>
                </a:solidFill>
              </a:rPr>
              <a:t>IPX2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terminate</a:t>
            </a:r>
            <a:r>
              <a:rPr lang="de-DE" dirty="0" smtClean="0"/>
              <a:t> in </a:t>
            </a:r>
            <a:r>
              <a:rPr lang="de-DE" dirty="0" smtClean="0">
                <a:solidFill>
                  <a:srgbClr val="FF0000"/>
                </a:solidFill>
              </a:rPr>
              <a:t>HPLMN2 </a:t>
            </a:r>
          </a:p>
          <a:p>
            <a:pPr marL="0" indent="0">
              <a:buNone/>
            </a:pPr>
            <a:endParaRPr lang="de-DE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become</a:t>
            </a:r>
            <a:r>
              <a:rPr lang="de-DE" dirty="0" smtClean="0"/>
              <a:t> </a:t>
            </a:r>
          </a:p>
          <a:p>
            <a:pPr marL="0" indent="0">
              <a:buNone/>
            </a:pPr>
            <a:r>
              <a:rPr lang="de-DE" dirty="0"/>
              <a:t>{    "UE-</a:t>
            </a:r>
            <a:r>
              <a:rPr lang="de-DE" dirty="0" err="1"/>
              <a:t>id</a:t>
            </a:r>
            <a:r>
              <a:rPr lang="de-DE" dirty="0"/>
              <a:t>": "</a:t>
            </a:r>
            <a:r>
              <a:rPr lang="de-DE" dirty="0" err="1"/>
              <a:t>maguro_suci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"</a:t>
            </a:r>
            <a:r>
              <a:rPr lang="de-DE" dirty="0" err="1"/>
              <a:t>Serving</a:t>
            </a:r>
            <a:r>
              <a:rPr lang="de-DE" dirty="0"/>
              <a:t> </a:t>
            </a:r>
            <a:r>
              <a:rPr lang="de-DE" dirty="0" err="1"/>
              <a:t>network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": "</a:t>
            </a:r>
            <a:r>
              <a:rPr lang="de-DE" dirty="0" err="1"/>
              <a:t>some_VPLMN</a:t>
            </a:r>
            <a:r>
              <a:rPr lang="de-DE" dirty="0"/>
              <a:t>",</a:t>
            </a:r>
            <a:br>
              <a:rPr lang="de-DE" dirty="0"/>
            </a:br>
            <a:r>
              <a:rPr lang="de-DE" dirty="0"/>
              <a:t>      "</a:t>
            </a:r>
            <a:r>
              <a:rPr lang="de-DE" dirty="0" err="1" smtClean="0"/>
              <a:t>access_type</a:t>
            </a:r>
            <a:r>
              <a:rPr lang="de-DE" dirty="0"/>
              <a:t>": "5G</a:t>
            </a:r>
            <a:r>
              <a:rPr lang="de-DE" dirty="0" smtClean="0"/>
              <a:t>"</a:t>
            </a:r>
            <a:r>
              <a:rPr lang="de-DE" dirty="0" smtClean="0">
                <a:solidFill>
                  <a:srgbClr val="FF0000"/>
                </a:solidFill>
              </a:rPr>
              <a:t>,</a:t>
            </a:r>
            <a:br>
              <a:rPr lang="de-DE" dirty="0" smtClean="0">
                <a:solidFill>
                  <a:srgbClr val="FF0000"/>
                </a:solidFill>
              </a:rPr>
            </a:br>
            <a:r>
              <a:rPr lang="de-DE" dirty="0" smtClean="0">
                <a:solidFill>
                  <a:srgbClr val="FF0000"/>
                </a:solidFill>
              </a:rPr>
              <a:t>      "</a:t>
            </a:r>
            <a:r>
              <a:rPr lang="de-DE" dirty="0" err="1" smtClean="0">
                <a:solidFill>
                  <a:srgbClr val="FF0000"/>
                </a:solidFill>
              </a:rPr>
              <a:t>new_element</a:t>
            </a:r>
            <a:r>
              <a:rPr lang="de-DE" dirty="0" smtClean="0">
                <a:solidFill>
                  <a:srgbClr val="FF0000"/>
                </a:solidFill>
              </a:rPr>
              <a:t>": "value1"</a:t>
            </a:r>
            <a:r>
              <a:rPr lang="de-DE" dirty="0" smtClean="0"/>
              <a:t> 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9636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: IPX1 </a:t>
            </a:r>
            <a:r>
              <a:rPr lang="de-DE" dirty="0" err="1" smtClean="0"/>
              <a:t>patching</a:t>
            </a:r>
            <a:r>
              <a:rPr lang="de-DE" dirty="0" smtClean="0"/>
              <a:t> SBA </a:t>
            </a:r>
            <a:r>
              <a:rPr lang="de-DE" dirty="0" err="1" smtClean="0"/>
              <a:t>request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sz="5100" dirty="0" err="1" smtClean="0"/>
              <a:t>Attaching</a:t>
            </a:r>
            <a:r>
              <a:rPr lang="de-DE" sz="5100" dirty="0" smtClean="0"/>
              <a:t> </a:t>
            </a:r>
            <a:r>
              <a:rPr lang="de-DE" sz="5100" dirty="0" err="1" smtClean="0"/>
              <a:t>the</a:t>
            </a:r>
            <a:r>
              <a:rPr lang="de-DE" sz="5100" dirty="0" smtClean="0"/>
              <a:t> </a:t>
            </a:r>
            <a:r>
              <a:rPr lang="de-DE" sz="5100" dirty="0" err="1" smtClean="0"/>
              <a:t>patch</a:t>
            </a:r>
            <a:r>
              <a:rPr lang="de-DE" sz="5100" dirty="0" smtClean="0"/>
              <a:t> </a:t>
            </a:r>
            <a:r>
              <a:rPr lang="de-DE" sz="5100" dirty="0" err="1" smtClean="0"/>
              <a:t>to</a:t>
            </a:r>
            <a:r>
              <a:rPr lang="de-DE" sz="5100" dirty="0" smtClean="0"/>
              <a:t> </a:t>
            </a:r>
            <a:r>
              <a:rPr lang="de-DE" sz="5100" dirty="0" err="1" smtClean="0"/>
              <a:t>the</a:t>
            </a:r>
            <a:r>
              <a:rPr lang="de-DE" sz="5100" dirty="0" smtClean="0"/>
              <a:t> </a:t>
            </a:r>
            <a:r>
              <a:rPr lang="de-DE" sz="5100" dirty="0" err="1" smtClean="0"/>
              <a:t>message</a:t>
            </a:r>
            <a:r>
              <a:rPr lang="de-DE" sz="5100" dirty="0" smtClean="0"/>
              <a:t>: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907819" y="1825625"/>
            <a:ext cx="6408751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/>
              <a:t>{ "</a:t>
            </a:r>
            <a:r>
              <a:rPr lang="de-DE" dirty="0" err="1"/>
              <a:t>requesthistory</a:t>
            </a:r>
            <a:r>
              <a:rPr lang="de-DE" dirty="0"/>
              <a:t>":</a:t>
            </a:r>
            <a:br>
              <a:rPr lang="de-DE" dirty="0"/>
            </a:br>
            <a:r>
              <a:rPr lang="de-DE" dirty="0"/>
              <a:t>[ { "</a:t>
            </a:r>
            <a:r>
              <a:rPr lang="de-DE" dirty="0" err="1"/>
              <a:t>request</a:t>
            </a:r>
            <a:r>
              <a:rPr lang="de-DE" dirty="0" smtClean="0"/>
              <a:t>":</a:t>
            </a:r>
            <a:br>
              <a:rPr lang="de-DE" dirty="0" smtClean="0"/>
            </a:br>
            <a:r>
              <a:rPr lang="de-DE" dirty="0" smtClean="0"/>
              <a:t>{ </a:t>
            </a:r>
            <a:r>
              <a:rPr lang="de-DE" dirty="0" err="1"/>
              <a:t>protectedHeader.protectedPayload.signature</a:t>
            </a:r>
            <a:r>
              <a:rPr lang="de-DE" dirty="0"/>
              <a:t> </a:t>
            </a:r>
            <a:r>
              <a:rPr lang="de-DE" dirty="0" smtClean="0"/>
              <a:t>}]}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changed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IPX </a:t>
            </a:r>
            <a:r>
              <a:rPr lang="de-DE" dirty="0" err="1" smtClean="0"/>
              <a:t>operator</a:t>
            </a:r>
            <a:r>
              <a:rPr lang="de-DE" dirty="0" smtClean="0"/>
              <a:t>  </a:t>
            </a:r>
            <a:r>
              <a:rPr lang="de-DE" dirty="0" err="1" smtClean="0"/>
              <a:t>to</a:t>
            </a:r>
            <a:endParaRPr lang="de-DE" dirty="0" smtClean="0"/>
          </a:p>
          <a:p>
            <a:pPr marL="0" indent="0">
              <a:buNone/>
            </a:pPr>
            <a:r>
              <a:rPr lang="de-DE" dirty="0"/>
              <a:t>{ "</a:t>
            </a:r>
            <a:r>
              <a:rPr lang="de-DE" dirty="0" err="1"/>
              <a:t>requesthistory</a:t>
            </a:r>
            <a:r>
              <a:rPr lang="de-DE" dirty="0"/>
              <a:t>":</a:t>
            </a:r>
            <a:br>
              <a:rPr lang="de-DE" dirty="0"/>
            </a:br>
            <a:r>
              <a:rPr lang="de-DE" dirty="0"/>
              <a:t>[ { "</a:t>
            </a:r>
            <a:r>
              <a:rPr lang="de-DE" dirty="0" err="1"/>
              <a:t>request</a:t>
            </a:r>
            <a:r>
              <a:rPr lang="de-DE" dirty="0"/>
              <a:t>":</a:t>
            </a:r>
          </a:p>
          <a:p>
            <a:pPr marL="0" indent="0">
              <a:buNone/>
            </a:pPr>
            <a:r>
              <a:rPr lang="de-DE" dirty="0" smtClean="0"/>
              <a:t>     { </a:t>
            </a:r>
            <a:r>
              <a:rPr lang="de-DE" dirty="0" err="1"/>
              <a:t>protectedHeader.protectedPayload.signature</a:t>
            </a:r>
            <a:r>
              <a:rPr lang="de-DE" dirty="0"/>
              <a:t> </a:t>
            </a:r>
            <a:r>
              <a:rPr lang="de-DE" dirty="0" smtClean="0"/>
              <a:t>},</a:t>
            </a:r>
          </a:p>
          <a:p>
            <a:pPr marL="0" indent="0">
              <a:buNone/>
            </a:pPr>
            <a:r>
              <a:rPr lang="de-DE" dirty="0" smtClean="0"/>
              <a:t>  { "</a:t>
            </a:r>
            <a:r>
              <a:rPr lang="de-DE" dirty="0" err="1" smtClean="0"/>
              <a:t>json</a:t>
            </a:r>
            <a:r>
              <a:rPr lang="de-DE" dirty="0" err="1"/>
              <a:t>_</a:t>
            </a:r>
            <a:r>
              <a:rPr lang="de-DE" dirty="0" err="1" smtClean="0"/>
              <a:t>patch</a:t>
            </a:r>
            <a:r>
              <a:rPr lang="de-DE" dirty="0" smtClean="0"/>
              <a:t>":</a:t>
            </a:r>
            <a:endParaRPr lang="de-DE" dirty="0"/>
          </a:p>
          <a:p>
            <a:pPr marL="0" indent="0">
              <a:buNone/>
            </a:pPr>
            <a:r>
              <a:rPr lang="de-DE" dirty="0" smtClean="0"/>
              <a:t>       { protectedHeaderIPX1.protectedPayloadIPX1.signatureIPX1 }</a:t>
            </a:r>
          </a:p>
          <a:p>
            <a:pPr marL="0" indent="0">
              <a:buNone/>
            </a:pPr>
            <a:r>
              <a:rPr lang="de-DE" dirty="0" smtClean="0"/>
              <a:t>]</a:t>
            </a:r>
          </a:p>
          <a:p>
            <a:pPr marL="0" indent="0">
              <a:buNone/>
            </a:pPr>
            <a:r>
              <a:rPr lang="de-DE" dirty="0" smtClean="0"/>
              <a:t>}</a:t>
            </a: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0522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Protected</a:t>
            </a:r>
            <a:r>
              <a:rPr lang="de-DE" dirty="0" smtClean="0"/>
              <a:t> Payload IPX1 –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dirty="0" err="1" smtClean="0"/>
              <a:t>patch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array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6478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 err="1" smtClean="0"/>
              <a:t>Using</a:t>
            </a:r>
            <a:r>
              <a:rPr lang="de-DE" dirty="0" smtClean="0"/>
              <a:t> RFC 6902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describe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modifications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IPX </a:t>
            </a:r>
            <a:r>
              <a:rPr lang="de-DE" dirty="0" err="1" smtClean="0"/>
              <a:t>provider</a:t>
            </a:r>
            <a:r>
              <a:rPr lang="de-DE" dirty="0" smtClean="0"/>
              <a:t> </a:t>
            </a:r>
            <a:r>
              <a:rPr lang="de-DE" dirty="0" err="1" smtClean="0"/>
              <a:t>wants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perform</a:t>
            </a:r>
            <a:r>
              <a:rPr lang="de-DE" dirty="0" smtClean="0"/>
              <a:t>. The </a:t>
            </a:r>
            <a:r>
              <a:rPr lang="de-DE" dirty="0" err="1" smtClean="0"/>
              <a:t>patch</a:t>
            </a:r>
            <a:r>
              <a:rPr lang="de-DE" dirty="0" smtClean="0"/>
              <a:t> </a:t>
            </a:r>
            <a:r>
              <a:rPr lang="de-DE" dirty="0" err="1" smtClean="0"/>
              <a:t>assumes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root</a:t>
            </a:r>
            <a:r>
              <a:rPr lang="de-DE" dirty="0" smtClean="0"/>
              <a:t> for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patch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/>
              <a:t>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element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r>
              <a:rPr lang="de-DE" dirty="0" smtClean="0"/>
              <a:t>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r>
              <a:rPr lang="de-DE" dirty="0" smtClean="0"/>
              <a:t>:</a:t>
            </a:r>
          </a:p>
          <a:p>
            <a:pPr marL="0" indent="0">
              <a:buNone/>
            </a:pPr>
            <a:r>
              <a:rPr lang="de-DE" dirty="0" smtClean="0"/>
              <a:t>{ "</a:t>
            </a:r>
            <a:r>
              <a:rPr lang="de-DE" dirty="0" err="1" smtClean="0"/>
              <a:t>previous</a:t>
            </a:r>
            <a:r>
              <a:rPr lang="de-DE" dirty="0" smtClean="0"/>
              <a:t>": &lt;</a:t>
            </a:r>
            <a:r>
              <a:rPr lang="de-DE" dirty="0" err="1" smtClean="0"/>
              <a:t>signature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previous</a:t>
            </a:r>
            <a:r>
              <a:rPr lang="de-DE" dirty="0" smtClean="0"/>
              <a:t> 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entry</a:t>
            </a:r>
            <a:r>
              <a:rPr lang="de-DE" dirty="0" smtClean="0"/>
              <a:t> in </a:t>
            </a:r>
            <a:r>
              <a:rPr lang="de-DE" dirty="0" err="1" smtClean="0"/>
              <a:t>requesthistory</a:t>
            </a:r>
            <a:r>
              <a:rPr lang="de-DE" dirty="0" smtClean="0"/>
              <a:t> </a:t>
            </a:r>
            <a:r>
              <a:rPr lang="de-DE" dirty="0" err="1" smtClean="0"/>
              <a:t>array</a:t>
            </a:r>
            <a:r>
              <a:rPr lang="de-DE" dirty="0" smtClean="0"/>
              <a:t>&gt;,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 "</a:t>
            </a:r>
            <a:r>
              <a:rPr lang="de-DE" dirty="0" err="1" smtClean="0"/>
              <a:t>next</a:t>
            </a:r>
            <a:r>
              <a:rPr lang="de-DE" dirty="0" smtClean="0"/>
              <a:t>": &lt;</a:t>
            </a:r>
            <a:r>
              <a:rPr lang="de-DE" dirty="0" err="1" smtClean="0"/>
              <a:t>expected</a:t>
            </a:r>
            <a:r>
              <a:rPr lang="de-DE" dirty="0" smtClean="0"/>
              <a:t>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originator</a:t>
            </a:r>
            <a:r>
              <a:rPr lang="de-DE" dirty="0" smtClean="0"/>
              <a:t>&gt;, </a:t>
            </a:r>
          </a:p>
          <a:p>
            <a:pPr marL="0" indent="0">
              <a:buNone/>
            </a:pPr>
            <a:r>
              <a:rPr lang="de-DE" dirty="0" smtClean="0"/>
              <a:t>   "</a:t>
            </a:r>
            <a:r>
              <a:rPr lang="de-DE" dirty="0" err="1" smtClean="0"/>
              <a:t>originator</a:t>
            </a:r>
            <a:r>
              <a:rPr lang="de-DE" dirty="0" smtClean="0"/>
              <a:t>": "IPX1",</a:t>
            </a:r>
          </a:p>
          <a:p>
            <a:pPr marL="0" indent="0">
              <a:buNone/>
            </a:pPr>
            <a:r>
              <a:rPr lang="de-DE" dirty="0" smtClean="0"/>
              <a:t>   "</a:t>
            </a:r>
            <a:r>
              <a:rPr lang="de-DE" dirty="0" err="1" smtClean="0"/>
              <a:t>operations</a:t>
            </a:r>
            <a:r>
              <a:rPr lang="de-DE" dirty="0" smtClean="0"/>
              <a:t>": </a:t>
            </a:r>
          </a:p>
          <a:p>
            <a:pPr marL="0" indent="0">
              <a:buNone/>
            </a:pPr>
            <a:r>
              <a:rPr lang="de-DE" dirty="0" smtClean="0"/>
              <a:t>[ {"</a:t>
            </a:r>
            <a:r>
              <a:rPr lang="de-DE" dirty="0" err="1"/>
              <a:t>op</a:t>
            </a:r>
            <a:r>
              <a:rPr lang="de-DE" dirty="0"/>
              <a:t>":  </a:t>
            </a:r>
            <a:r>
              <a:rPr lang="de-DE" dirty="0" smtClean="0"/>
              <a:t>"</a:t>
            </a:r>
            <a:r>
              <a:rPr lang="de-DE" dirty="0" err="1" smtClean="0"/>
              <a:t>replace</a:t>
            </a:r>
            <a:r>
              <a:rPr lang="de-DE" dirty="0" smtClean="0"/>
              <a:t>", </a:t>
            </a:r>
            <a:r>
              <a:rPr lang="de-DE" dirty="0"/>
              <a:t>"</a:t>
            </a:r>
            <a:r>
              <a:rPr lang="de-DE" dirty="0" err="1"/>
              <a:t>path</a:t>
            </a:r>
            <a:r>
              <a:rPr lang="de-DE" dirty="0"/>
              <a:t>": "/</a:t>
            </a:r>
            <a:r>
              <a:rPr lang="de-DE" dirty="0" smtClean="0"/>
              <a:t>HTTP-headers/Host", </a:t>
            </a:r>
            <a:r>
              <a:rPr lang="de-DE" dirty="0"/>
              <a:t>"</a:t>
            </a:r>
            <a:r>
              <a:rPr lang="de-DE" dirty="0" err="1"/>
              <a:t>value</a:t>
            </a:r>
            <a:r>
              <a:rPr lang="de-DE" dirty="0"/>
              <a:t>": </a:t>
            </a:r>
            <a:r>
              <a:rPr lang="de-DE" dirty="0" smtClean="0"/>
              <a:t>"</a:t>
            </a:r>
            <a:r>
              <a:rPr lang="de-DE" dirty="0" smtClean="0">
                <a:solidFill>
                  <a:srgbClr val="FF0000"/>
                </a:solidFill>
              </a:rPr>
              <a:t>HPLMN2.com</a:t>
            </a:r>
            <a:r>
              <a:rPr lang="de-DE" dirty="0" smtClean="0"/>
              <a:t>"},</a:t>
            </a:r>
          </a:p>
          <a:p>
            <a:pPr marL="0" indent="0">
              <a:buNone/>
            </a:pPr>
            <a:r>
              <a:rPr lang="de-DE" dirty="0" smtClean="0"/>
              <a:t>  {"</a:t>
            </a:r>
            <a:r>
              <a:rPr lang="de-DE" dirty="0" err="1"/>
              <a:t>op</a:t>
            </a:r>
            <a:r>
              <a:rPr lang="de-DE" dirty="0"/>
              <a:t>":  "</a:t>
            </a:r>
            <a:r>
              <a:rPr lang="de-DE" dirty="0" err="1"/>
              <a:t>replace</a:t>
            </a:r>
            <a:r>
              <a:rPr lang="de-DE" dirty="0"/>
              <a:t>", "</a:t>
            </a:r>
            <a:r>
              <a:rPr lang="de-DE" dirty="0" err="1"/>
              <a:t>path</a:t>
            </a:r>
            <a:r>
              <a:rPr lang="de-DE" dirty="0"/>
              <a:t>": "/</a:t>
            </a:r>
            <a:r>
              <a:rPr lang="de-DE" dirty="0" smtClean="0"/>
              <a:t>HTTP-headers/Content-</a:t>
            </a:r>
            <a:r>
              <a:rPr lang="de-DE" dirty="0" err="1" smtClean="0"/>
              <a:t>Length</a:t>
            </a:r>
            <a:r>
              <a:rPr lang="de-DE" dirty="0" smtClean="0"/>
              <a:t>", </a:t>
            </a:r>
            <a:r>
              <a:rPr lang="de-DE" dirty="0"/>
              <a:t>"</a:t>
            </a:r>
            <a:r>
              <a:rPr lang="de-DE" dirty="0" err="1"/>
              <a:t>value</a:t>
            </a:r>
            <a:r>
              <a:rPr lang="de-DE" dirty="0"/>
              <a:t>": </a:t>
            </a:r>
            <a:r>
              <a:rPr lang="de-DE" dirty="0" smtClean="0"/>
              <a:t>"</a:t>
            </a:r>
            <a:r>
              <a:rPr lang="de-DE" dirty="0" smtClean="0">
                <a:solidFill>
                  <a:srgbClr val="FF0000"/>
                </a:solidFill>
              </a:rPr>
              <a:t>131</a:t>
            </a:r>
            <a:r>
              <a:rPr lang="de-DE" dirty="0" smtClean="0"/>
              <a:t>"},</a:t>
            </a:r>
            <a:endParaRPr lang="de-DE" dirty="0"/>
          </a:p>
          <a:p>
            <a:pPr marL="0" indent="0">
              <a:buNone/>
            </a:pPr>
            <a:r>
              <a:rPr lang="de-DE" dirty="0" smtClean="0"/>
              <a:t>  {"</a:t>
            </a:r>
            <a:r>
              <a:rPr lang="de-DE" dirty="0" err="1" smtClean="0"/>
              <a:t>op</a:t>
            </a:r>
            <a:r>
              <a:rPr lang="de-DE" dirty="0" smtClean="0"/>
              <a:t>":  "</a:t>
            </a:r>
            <a:r>
              <a:rPr lang="de-DE" dirty="0" err="1" smtClean="0"/>
              <a:t>add</a:t>
            </a:r>
            <a:r>
              <a:rPr lang="de-DE" dirty="0" smtClean="0"/>
              <a:t>", "</a:t>
            </a:r>
            <a:r>
              <a:rPr lang="de-DE" dirty="0" err="1" smtClean="0"/>
              <a:t>path</a:t>
            </a:r>
            <a:r>
              <a:rPr lang="de-DE" dirty="0" smtClean="0"/>
              <a:t>": "/HTTP-body/</a:t>
            </a:r>
            <a:r>
              <a:rPr lang="de-DE" dirty="0" err="1" smtClean="0">
                <a:solidFill>
                  <a:srgbClr val="FF0000"/>
                </a:solidFill>
              </a:rPr>
              <a:t>new_element</a:t>
            </a:r>
            <a:r>
              <a:rPr lang="de-DE" dirty="0" smtClean="0"/>
              <a:t>", "</a:t>
            </a:r>
            <a:r>
              <a:rPr lang="de-DE" dirty="0" err="1" smtClean="0"/>
              <a:t>value</a:t>
            </a:r>
            <a:r>
              <a:rPr lang="de-DE" dirty="0" smtClean="0"/>
              <a:t>": "</a:t>
            </a:r>
            <a:r>
              <a:rPr lang="de-DE" dirty="0" smtClean="0">
                <a:solidFill>
                  <a:srgbClr val="FF0000"/>
                </a:solidFill>
              </a:rPr>
              <a:t>value1</a:t>
            </a:r>
            <a:r>
              <a:rPr lang="de-DE" dirty="0" smtClean="0"/>
              <a:t>"}]}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Further IPX </a:t>
            </a:r>
            <a:r>
              <a:rPr lang="de-DE" dirty="0" err="1" smtClean="0"/>
              <a:t>providers</a:t>
            </a:r>
            <a:r>
              <a:rPr lang="de-DE" dirty="0" smtClean="0"/>
              <a:t> will </a:t>
            </a:r>
            <a:r>
              <a:rPr lang="de-DE" dirty="0" err="1" smtClean="0"/>
              <a:t>append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"</a:t>
            </a:r>
            <a:r>
              <a:rPr lang="de-DE" dirty="0" err="1" smtClean="0"/>
              <a:t>request</a:t>
            </a:r>
            <a:r>
              <a:rPr lang="de-DE" dirty="0" smtClean="0"/>
              <a:t> </a:t>
            </a:r>
            <a:r>
              <a:rPr lang="de-DE" dirty="0" err="1" smtClean="0"/>
              <a:t>history</a:t>
            </a:r>
            <a:r>
              <a:rPr lang="de-DE" dirty="0" smtClean="0"/>
              <a:t>" </a:t>
            </a:r>
            <a:r>
              <a:rPr lang="de-DE" dirty="0" err="1" smtClean="0"/>
              <a:t>array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r>
              <a:rPr lang="de-DE" dirty="0" err="1" smtClean="0"/>
              <a:t>Previous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always</a:t>
            </a:r>
            <a:r>
              <a:rPr lang="de-DE" dirty="0" smtClean="0"/>
              <a:t> </a:t>
            </a:r>
            <a:r>
              <a:rPr lang="de-DE" dirty="0" err="1" smtClean="0"/>
              <a:t>filled</a:t>
            </a:r>
            <a:r>
              <a:rPr lang="de-DE" dirty="0" smtClean="0"/>
              <a:t> in a </a:t>
            </a:r>
            <a:r>
              <a:rPr lang="de-DE" dirty="0" err="1" smtClean="0"/>
              <a:t>json_patch</a:t>
            </a:r>
            <a:r>
              <a:rPr lang="de-DE" dirty="0" smtClean="0"/>
              <a:t> </a:t>
            </a:r>
            <a:r>
              <a:rPr lang="de-DE" dirty="0" err="1" smtClean="0"/>
              <a:t>element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known</a:t>
            </a:r>
            <a:r>
              <a:rPr lang="de-DE" dirty="0" smtClean="0"/>
              <a:t>,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contains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id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originator</a:t>
            </a:r>
            <a:r>
              <a:rPr lang="de-DE" dirty="0" smtClean="0"/>
              <a:t>, </a:t>
            </a:r>
            <a:r>
              <a:rPr lang="de-DE" dirty="0" err="1" smtClean="0"/>
              <a:t>otherwise</a:t>
            </a:r>
            <a:r>
              <a:rPr lang="de-DE" dirty="0" smtClean="0"/>
              <a:t> </a:t>
            </a:r>
            <a:r>
              <a:rPr lang="de-DE" dirty="0" err="1" smtClean="0"/>
              <a:t>left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.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filled</a:t>
            </a:r>
            <a:r>
              <a:rPr lang="de-DE" dirty="0" smtClean="0"/>
              <a:t>, but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patch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required</a:t>
            </a:r>
            <a:r>
              <a:rPr lang="de-DE" dirty="0" smtClean="0"/>
              <a:t>,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originator</a:t>
            </a:r>
            <a:r>
              <a:rPr lang="de-DE" dirty="0" smtClean="0"/>
              <a:t> </a:t>
            </a:r>
            <a:r>
              <a:rPr lang="de-DE" dirty="0" err="1" smtClean="0"/>
              <a:t>needs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create</a:t>
            </a:r>
            <a:r>
              <a:rPr lang="de-DE" dirty="0" smtClean="0"/>
              <a:t> a </a:t>
            </a:r>
            <a:r>
              <a:rPr lang="de-DE" dirty="0" err="1" smtClean="0"/>
              <a:t>json_patch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operations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Legende mit Linie 1 5"/>
          <p:cNvSpPr/>
          <p:nvPr/>
        </p:nvSpPr>
        <p:spPr>
          <a:xfrm>
            <a:off x="9485907" y="5111253"/>
            <a:ext cx="2282024" cy="884030"/>
          </a:xfrm>
          <a:prstGeom prst="borderCallout1">
            <a:avLst>
              <a:gd name="adj1" fmla="val -52579"/>
              <a:gd name="adj2" fmla="val -45963"/>
              <a:gd name="adj3" fmla="val -8519"/>
              <a:gd name="adj4" fmla="val 541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Content </a:t>
            </a:r>
            <a:r>
              <a:rPr lang="de-DE" dirty="0" err="1" smtClean="0">
                <a:solidFill>
                  <a:schemeClr val="tx1"/>
                </a:solidFill>
              </a:rPr>
              <a:t>length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changes</a:t>
            </a:r>
            <a:r>
              <a:rPr lang="de-DE" dirty="0" smtClean="0">
                <a:solidFill>
                  <a:schemeClr val="tx1"/>
                </a:solidFill>
              </a:rPr>
              <a:t> due </a:t>
            </a:r>
            <a:r>
              <a:rPr lang="de-DE" dirty="0" err="1" smtClean="0">
                <a:solidFill>
                  <a:schemeClr val="tx1"/>
                </a:solidFill>
              </a:rPr>
              <a:t>to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new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element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Legende mit Linie 1 2"/>
          <p:cNvSpPr/>
          <p:nvPr/>
        </p:nvSpPr>
        <p:spPr>
          <a:xfrm>
            <a:off x="9438198" y="2751151"/>
            <a:ext cx="2107096" cy="1081378"/>
          </a:xfrm>
          <a:prstGeom prst="borderCallout1">
            <a:avLst>
              <a:gd name="adj1" fmla="val 18750"/>
              <a:gd name="adj2" fmla="val -8333"/>
              <a:gd name="adj3" fmla="val 23788"/>
              <a:gd name="adj4" fmla="val -3405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This </a:t>
            </a:r>
            <a:r>
              <a:rPr lang="de-DE" dirty="0" err="1" smtClean="0">
                <a:solidFill>
                  <a:schemeClr val="tx1"/>
                </a:solidFill>
              </a:rPr>
              <a:t>produces</a:t>
            </a:r>
            <a:r>
              <a:rPr lang="de-DE" dirty="0" smtClean="0">
                <a:solidFill>
                  <a:schemeClr val="tx1"/>
                </a:solidFill>
              </a:rPr>
              <a:t> a </a:t>
            </a:r>
            <a:r>
              <a:rPr lang="de-DE" dirty="0" err="1" smtClean="0">
                <a:solidFill>
                  <a:schemeClr val="tx1"/>
                </a:solidFill>
              </a:rPr>
              <a:t>linked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list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of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patches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rooted</a:t>
            </a:r>
            <a:r>
              <a:rPr lang="de-DE" dirty="0" smtClean="0">
                <a:solidFill>
                  <a:schemeClr val="tx1"/>
                </a:solidFill>
              </a:rPr>
              <a:t> in </a:t>
            </a:r>
            <a:r>
              <a:rPr lang="de-DE" dirty="0" err="1" smtClean="0">
                <a:solidFill>
                  <a:schemeClr val="tx1"/>
                </a:solidFill>
              </a:rPr>
              <a:t>the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request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element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1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: IPX2 </a:t>
            </a:r>
            <a:r>
              <a:rPr lang="de-DE" dirty="0" err="1" smtClean="0"/>
              <a:t>patching</a:t>
            </a:r>
            <a:r>
              <a:rPr lang="de-DE" dirty="0" smtClean="0"/>
              <a:t> SBA </a:t>
            </a:r>
            <a:r>
              <a:rPr lang="de-DE" dirty="0" err="1" smtClean="0"/>
              <a:t>request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85030" y="1825625"/>
            <a:ext cx="5160396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sz="3200" dirty="0" smtClean="0"/>
              <a:t>IPX2 </a:t>
            </a:r>
            <a:r>
              <a:rPr lang="de-DE" sz="3200" dirty="0" err="1" smtClean="0"/>
              <a:t>takes</a:t>
            </a:r>
            <a:r>
              <a:rPr lang="de-DE" sz="3200" dirty="0" smtClean="0"/>
              <a:t> </a:t>
            </a:r>
            <a:r>
              <a:rPr lang="de-DE" sz="3200" dirty="0" err="1" smtClean="0"/>
              <a:t>the</a:t>
            </a:r>
            <a:r>
              <a:rPr lang="de-DE" sz="3200" dirty="0" smtClean="0"/>
              <a:t> </a:t>
            </a:r>
            <a:r>
              <a:rPr lang="de-DE" sz="3200" dirty="0" err="1" smtClean="0"/>
              <a:t>integrity</a:t>
            </a:r>
            <a:r>
              <a:rPr lang="de-DE" sz="3200" dirty="0" smtClean="0"/>
              <a:t> </a:t>
            </a:r>
            <a:r>
              <a:rPr lang="de-DE" sz="3200" dirty="0" err="1" smtClean="0"/>
              <a:t>protected</a:t>
            </a:r>
            <a:r>
              <a:rPr lang="de-DE" sz="3200" dirty="0" smtClean="0"/>
              <a:t> </a:t>
            </a:r>
            <a:r>
              <a:rPr lang="de-DE" sz="3200" dirty="0" err="1" smtClean="0"/>
              <a:t>request</a:t>
            </a:r>
            <a:endParaRPr lang="de-DE" sz="3200" dirty="0" smtClean="0"/>
          </a:p>
          <a:p>
            <a:pPr marL="0" indent="0">
              <a:buNone/>
            </a:pPr>
            <a:r>
              <a:rPr lang="de-DE" sz="3200" dirty="0" err="1" smtClean="0"/>
              <a:t>Applies</a:t>
            </a:r>
            <a:r>
              <a:rPr lang="de-DE" sz="3200" dirty="0"/>
              <a:t> </a:t>
            </a:r>
            <a:r>
              <a:rPr lang="de-DE" sz="3200" dirty="0" err="1" smtClean="0"/>
              <a:t>first</a:t>
            </a:r>
            <a:r>
              <a:rPr lang="de-DE" sz="3200" dirty="0" smtClean="0"/>
              <a:t> </a:t>
            </a:r>
            <a:r>
              <a:rPr lang="de-DE" sz="3200" dirty="0" err="1" smtClean="0"/>
              <a:t>json_patch</a:t>
            </a:r>
            <a:endParaRPr lang="de-DE" sz="3200" dirty="0" smtClean="0"/>
          </a:p>
          <a:p>
            <a:pPr marL="0" indent="0">
              <a:buNone/>
            </a:pPr>
            <a:r>
              <a:rPr lang="de-DE" sz="3200" dirty="0" err="1" smtClean="0"/>
              <a:t>If</a:t>
            </a:r>
            <a:r>
              <a:rPr lang="de-DE" sz="3200" dirty="0" smtClean="0"/>
              <a:t> </a:t>
            </a:r>
            <a:r>
              <a:rPr lang="de-DE" sz="3200" dirty="0" err="1" smtClean="0"/>
              <a:t>mediation</a:t>
            </a:r>
            <a:r>
              <a:rPr lang="de-DE" sz="3200" dirty="0" smtClean="0"/>
              <a:t> </a:t>
            </a:r>
            <a:r>
              <a:rPr lang="de-DE" sz="3200" dirty="0" err="1" smtClean="0"/>
              <a:t>is</a:t>
            </a:r>
            <a:r>
              <a:rPr lang="de-DE" sz="3200" dirty="0" smtClean="0"/>
              <a:t> </a:t>
            </a:r>
            <a:r>
              <a:rPr lang="de-DE" sz="3200" dirty="0" err="1" smtClean="0"/>
              <a:t>required</a:t>
            </a:r>
            <a:r>
              <a:rPr lang="de-DE" sz="3200" dirty="0" smtClean="0"/>
              <a:t>, </a:t>
            </a:r>
            <a:r>
              <a:rPr lang="de-DE" sz="3200" dirty="0" err="1" smtClean="0"/>
              <a:t>appends</a:t>
            </a:r>
            <a:r>
              <a:rPr lang="de-DE" sz="3200" dirty="0" smtClean="0"/>
              <a:t> </a:t>
            </a:r>
            <a:r>
              <a:rPr lang="de-DE" sz="3200" dirty="0" err="1" smtClean="0"/>
              <a:t>second</a:t>
            </a:r>
            <a:r>
              <a:rPr lang="de-DE" sz="3200" dirty="0" smtClean="0"/>
              <a:t> JSON </a:t>
            </a:r>
            <a:r>
              <a:rPr lang="de-DE" sz="3200" dirty="0" err="1" smtClean="0"/>
              <a:t>patch</a:t>
            </a:r>
            <a:endParaRPr lang="de-DE" sz="32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573864" y="1825625"/>
            <a:ext cx="6742706" cy="47898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/>
              <a:t>{ "</a:t>
            </a:r>
            <a:r>
              <a:rPr lang="de-DE" dirty="0" err="1"/>
              <a:t>requesthistory</a:t>
            </a:r>
            <a:r>
              <a:rPr lang="de-DE" dirty="0"/>
              <a:t>":</a:t>
            </a:r>
            <a:br>
              <a:rPr lang="de-DE" dirty="0"/>
            </a:br>
            <a:r>
              <a:rPr lang="de-DE" dirty="0"/>
              <a:t>[ { "</a:t>
            </a:r>
            <a:r>
              <a:rPr lang="de-DE" dirty="0" err="1"/>
              <a:t>request</a:t>
            </a:r>
            <a:r>
              <a:rPr lang="de-DE" dirty="0" smtClean="0"/>
              <a:t>":</a:t>
            </a:r>
            <a:br>
              <a:rPr lang="de-DE" dirty="0" smtClean="0"/>
            </a:br>
            <a:r>
              <a:rPr lang="de-DE" dirty="0" smtClean="0"/>
              <a:t>     </a:t>
            </a:r>
            <a:r>
              <a:rPr lang="de-DE" dirty="0"/>
              <a:t>{ </a:t>
            </a:r>
            <a:r>
              <a:rPr lang="de-DE" dirty="0" err="1"/>
              <a:t>protectedHeader.protectedPayload.signature</a:t>
            </a:r>
            <a:r>
              <a:rPr lang="de-DE" dirty="0"/>
              <a:t> </a:t>
            </a:r>
            <a:r>
              <a:rPr lang="de-DE" dirty="0" smtClean="0"/>
              <a:t>},</a:t>
            </a:r>
            <a:br>
              <a:rPr lang="de-DE" dirty="0" smtClean="0"/>
            </a:br>
            <a:r>
              <a:rPr lang="de-DE" dirty="0" smtClean="0"/>
              <a:t>  </a:t>
            </a:r>
            <a:r>
              <a:rPr lang="de-DE" dirty="0"/>
              <a:t>{ "</a:t>
            </a:r>
            <a:r>
              <a:rPr lang="de-DE" dirty="0" err="1"/>
              <a:t>json_patch</a:t>
            </a:r>
            <a:r>
              <a:rPr lang="de-DE" dirty="0" smtClean="0"/>
              <a:t>":</a:t>
            </a:r>
            <a:br>
              <a:rPr lang="de-DE" dirty="0" smtClean="0"/>
            </a:br>
            <a:r>
              <a:rPr lang="de-DE" dirty="0" smtClean="0"/>
              <a:t>       </a:t>
            </a:r>
            <a:r>
              <a:rPr lang="de-DE" dirty="0"/>
              <a:t>{ protectedHeaderIPX1.protectedPayloadIPX1.signatureIPX1 </a:t>
            </a:r>
            <a:r>
              <a:rPr lang="de-DE" dirty="0" smtClean="0"/>
              <a:t>}</a:t>
            </a:r>
            <a:br>
              <a:rPr lang="de-DE" dirty="0" smtClean="0"/>
            </a:br>
            <a:r>
              <a:rPr lang="de-DE" dirty="0" smtClean="0"/>
              <a:t>] }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changed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IPX </a:t>
            </a:r>
            <a:r>
              <a:rPr lang="de-DE" dirty="0" err="1" smtClean="0"/>
              <a:t>operator</a:t>
            </a:r>
            <a:r>
              <a:rPr lang="de-DE" dirty="0" smtClean="0"/>
              <a:t>  </a:t>
            </a:r>
            <a:r>
              <a:rPr lang="de-DE" dirty="0" err="1" smtClean="0"/>
              <a:t>to</a:t>
            </a:r>
            <a:endParaRPr lang="de-DE" dirty="0" smtClean="0"/>
          </a:p>
          <a:p>
            <a:pPr marL="0" indent="0">
              <a:buNone/>
            </a:pPr>
            <a:r>
              <a:rPr lang="de-DE" dirty="0"/>
              <a:t>{ "</a:t>
            </a:r>
            <a:r>
              <a:rPr lang="de-DE" dirty="0" err="1"/>
              <a:t>requesthistory</a:t>
            </a:r>
            <a:r>
              <a:rPr lang="de-DE" dirty="0"/>
              <a:t>":</a:t>
            </a:r>
            <a:br>
              <a:rPr lang="de-DE" dirty="0"/>
            </a:br>
            <a:r>
              <a:rPr lang="de-DE" dirty="0"/>
              <a:t>[ { "</a:t>
            </a:r>
            <a:r>
              <a:rPr lang="de-DE" dirty="0" err="1"/>
              <a:t>request</a:t>
            </a:r>
            <a:r>
              <a:rPr lang="de-DE" dirty="0" smtClean="0"/>
              <a:t>":</a:t>
            </a:r>
            <a:br>
              <a:rPr lang="de-DE" dirty="0" smtClean="0"/>
            </a:br>
            <a:r>
              <a:rPr lang="de-DE" dirty="0" smtClean="0"/>
              <a:t>     { </a:t>
            </a:r>
            <a:r>
              <a:rPr lang="de-DE" dirty="0" err="1"/>
              <a:t>protectedHeader.protectedPayload.signature</a:t>
            </a:r>
            <a:r>
              <a:rPr lang="de-DE" dirty="0"/>
              <a:t> </a:t>
            </a:r>
            <a:r>
              <a:rPr lang="de-DE" dirty="0" smtClean="0"/>
              <a:t>},</a:t>
            </a:r>
            <a:br>
              <a:rPr lang="de-DE" dirty="0" smtClean="0"/>
            </a:br>
            <a:r>
              <a:rPr lang="de-DE" dirty="0" smtClean="0"/>
              <a:t>  { "</a:t>
            </a:r>
            <a:r>
              <a:rPr lang="de-DE" dirty="0" err="1" smtClean="0"/>
              <a:t>json</a:t>
            </a:r>
            <a:r>
              <a:rPr lang="de-DE" dirty="0" err="1"/>
              <a:t>_</a:t>
            </a:r>
            <a:r>
              <a:rPr lang="de-DE" dirty="0" err="1" smtClean="0"/>
              <a:t>patch</a:t>
            </a:r>
            <a:r>
              <a:rPr lang="de-DE" dirty="0" smtClean="0"/>
              <a:t>":</a:t>
            </a:r>
            <a:br>
              <a:rPr lang="de-DE" dirty="0" smtClean="0"/>
            </a:br>
            <a:r>
              <a:rPr lang="de-DE" dirty="0" smtClean="0"/>
              <a:t>       { protectedHeaderIPX1.protectedPayloadIPX1.signatureIPX1 },</a:t>
            </a:r>
            <a:br>
              <a:rPr lang="de-DE" dirty="0" smtClean="0"/>
            </a:br>
            <a:r>
              <a:rPr lang="de-DE" dirty="0" smtClean="0"/>
              <a:t>{ </a:t>
            </a:r>
            <a:r>
              <a:rPr lang="de-DE" dirty="0"/>
              <a:t>"</a:t>
            </a:r>
            <a:r>
              <a:rPr lang="de-DE" dirty="0" err="1"/>
              <a:t>json_patch</a:t>
            </a:r>
            <a:r>
              <a:rPr lang="de-DE" dirty="0" smtClean="0"/>
              <a:t>":</a:t>
            </a:r>
            <a:br>
              <a:rPr lang="de-DE" dirty="0" smtClean="0"/>
            </a:br>
            <a:r>
              <a:rPr lang="de-DE" dirty="0" smtClean="0"/>
              <a:t>       </a:t>
            </a:r>
            <a:r>
              <a:rPr lang="de-DE" dirty="0"/>
              <a:t>{ </a:t>
            </a:r>
            <a:r>
              <a:rPr lang="de-DE" dirty="0" smtClean="0"/>
              <a:t>protectedHeaderIPX2.protectedPayloadIPX2.signatureIPX2 }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] }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795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Microsoft Office PowerPoint</Application>
  <PresentationFormat>Breitbild</PresentationFormat>
  <Paragraphs>106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Office Theme</vt:lpstr>
      <vt:lpstr>Integrity protection for SBA over N32 (IPX)</vt:lpstr>
      <vt:lpstr>Problem with interim solutions</vt:lpstr>
      <vt:lpstr>Changing integrity protected values</vt:lpstr>
      <vt:lpstr>Example: Transformation of SBA request in SEPP V</vt:lpstr>
      <vt:lpstr>Example: Integrity protection of request body in SEPP</vt:lpstr>
      <vt:lpstr>Modification in IPX provider 1 – HTTP Header</vt:lpstr>
      <vt:lpstr>Example: IPX1 patching SBA request</vt:lpstr>
      <vt:lpstr>Protected Payload IPX1 – the first patch in the array</vt:lpstr>
      <vt:lpstr>Example: IPX2 patching SBA request</vt:lpstr>
      <vt:lpstr>Processing by SEPP H</vt:lpstr>
      <vt:lpstr>Proposed agreements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over N32 (IPX)</dc:title>
  <dc:creator>DCM</dc:creator>
  <cp:lastModifiedBy>DCM</cp:lastModifiedBy>
  <cp:revision>51</cp:revision>
  <dcterms:created xsi:type="dcterms:W3CDTF">2018-02-07T22:34:12Z</dcterms:created>
  <dcterms:modified xsi:type="dcterms:W3CDTF">2018-02-21T15:25:06Z</dcterms:modified>
</cp:coreProperties>
</file>